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824" r:id="rId2"/>
  </p:sldMasterIdLst>
  <p:notesMasterIdLst>
    <p:notesMasterId r:id="rId9"/>
  </p:notesMasterIdLst>
  <p:sldIdLst>
    <p:sldId id="263" r:id="rId3"/>
    <p:sldId id="267" r:id="rId4"/>
    <p:sldId id="264" r:id="rId5"/>
    <p:sldId id="260" r:id="rId6"/>
    <p:sldId id="261" r:id="rId7"/>
    <p:sldId id="268" r:id="rId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8EC2"/>
    <a:srgbClr val="404040"/>
    <a:srgbClr val="4400FF"/>
    <a:srgbClr val="8F66FF"/>
    <a:srgbClr val="4C8EC1"/>
    <a:srgbClr val="73CC3A"/>
    <a:srgbClr val="F7C23E"/>
    <a:srgbClr val="DB3838"/>
    <a:srgbClr val="262626"/>
    <a:srgbClr val="00B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0"/>
    <p:restoredTop sz="62131" autoAdjust="0"/>
  </p:normalViewPr>
  <p:slideViewPr>
    <p:cSldViewPr snapToGrid="0" snapToObjects="1">
      <p:cViewPr varScale="1">
        <p:scale>
          <a:sx n="82" d="100"/>
          <a:sy n="82" d="100"/>
        </p:scale>
        <p:origin x="1080" y="16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98-DA46-9A98-52B4276344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998-DA46-9A98-52B4276344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Sheet1!$D$2:$D$3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998-DA46-9A98-52B42763449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Sheet1!$E$2:$E$3</c:f>
              <c:numCache>
                <c:formatCode>General</c:formatCode>
                <c:ptCount val="2"/>
                <c:pt idx="0">
                  <c:v>6</c:v>
                </c:pt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8998-DA46-9A98-52B42763449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Sheet1!$F$2:$F$3</c:f>
              <c:numCache>
                <c:formatCode>General</c:formatCode>
                <c:ptCount val="2"/>
                <c:pt idx="0">
                  <c:v>12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998-DA46-9A98-52B42763449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Sheet1!$G$2:$G$3</c:f>
              <c:numCache>
                <c:formatCode>General</c:formatCode>
                <c:ptCount val="2"/>
                <c:pt idx="0">
                  <c:v>24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8998-DA46-9A98-52B42763449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Sheet1!$H$2:$H$3</c:f>
              <c:numCache>
                <c:formatCode>General</c:formatCode>
                <c:ptCount val="2"/>
                <c:pt idx="0">
                  <c:v>26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8998-DA46-9A98-52B427634496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Sheet1!$I$2:$I$3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8998-DA46-9A98-52B427634496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Sheet1!$J$2:$J$3</c:f>
              <c:numCache>
                <c:formatCode>General</c:formatCode>
                <c:ptCount val="2"/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8998-DA46-9A98-52B427634496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10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Sheet1!$K$2:$K$3</c:f>
              <c:numCache>
                <c:formatCode>General</c:formatCode>
                <c:ptCount val="2"/>
                <c:pt idx="1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8998-DA46-9A98-52B427634496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Series 11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Sheet1!$L$2:$L$3</c:f>
              <c:numCache>
                <c:formatCode>General</c:formatCode>
                <c:ptCount val="2"/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8998-DA46-9A98-52B427634496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Sheet1!$M$2:$M$3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8998-DA46-9A98-52B427634496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Sheet1!$N$2:$N$3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8998-DA46-9A98-52B427634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10612271"/>
        <c:axId val="2110565343"/>
      </c:barChart>
      <c:catAx>
        <c:axId val="21106122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10565343"/>
        <c:crosses val="autoZero"/>
        <c:auto val="1"/>
        <c:lblAlgn val="ctr"/>
        <c:lblOffset val="100"/>
        <c:noMultiLvlLbl val="0"/>
      </c:catAx>
      <c:valAx>
        <c:axId val="21105653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0612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98-DA46-9A98-52B4276344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998-DA46-9A98-52B4276344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Sheet1!$D$2:$D$3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998-DA46-9A98-52B42763449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Sheet1!$E$2:$E$3</c:f>
              <c:numCache>
                <c:formatCode>General</c:formatCode>
                <c:ptCount val="2"/>
                <c:pt idx="0">
                  <c:v>6</c:v>
                </c:pt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8998-DA46-9A98-52B42763449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Sheet1!$F$2:$F$3</c:f>
              <c:numCache>
                <c:formatCode>General</c:formatCode>
                <c:ptCount val="2"/>
                <c:pt idx="0">
                  <c:v>12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998-DA46-9A98-52B42763449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Sheet1!$G$2:$G$3</c:f>
              <c:numCache>
                <c:formatCode>General</c:formatCode>
                <c:ptCount val="2"/>
                <c:pt idx="0">
                  <c:v>24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8998-DA46-9A98-52B42763449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Sheet1!$H$2:$H$3</c:f>
              <c:numCache>
                <c:formatCode>General</c:formatCode>
                <c:ptCount val="2"/>
                <c:pt idx="0">
                  <c:v>26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8998-DA46-9A98-52B427634496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Sheet1!$I$2:$I$3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8998-DA46-9A98-52B427634496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Sheet1!$J$2:$J$3</c:f>
              <c:numCache>
                <c:formatCode>General</c:formatCode>
                <c:ptCount val="2"/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8998-DA46-9A98-52B427634496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10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Sheet1!$K$2:$K$3</c:f>
              <c:numCache>
                <c:formatCode>General</c:formatCode>
                <c:ptCount val="2"/>
                <c:pt idx="1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8998-DA46-9A98-52B427634496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Series 11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Sheet1!$L$2:$L$3</c:f>
              <c:numCache>
                <c:formatCode>General</c:formatCode>
                <c:ptCount val="2"/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8998-DA46-9A98-52B427634496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Sheet1!$M$2:$M$3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8998-DA46-9A98-52B427634496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Sheet1!$N$2:$N$3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8998-DA46-9A98-52B427634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10612271"/>
        <c:axId val="2110565343"/>
      </c:barChart>
      <c:catAx>
        <c:axId val="21106122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10565343"/>
        <c:crosses val="autoZero"/>
        <c:auto val="1"/>
        <c:lblAlgn val="ctr"/>
        <c:lblOffset val="100"/>
        <c:noMultiLvlLbl val="0"/>
      </c:catAx>
      <c:valAx>
        <c:axId val="21105653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0612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dirty="0">
                <a:solidFill>
                  <a:schemeClr val="tx2"/>
                </a:solidFill>
                <a:effectLst/>
                <a:latin typeface="Google Sans"/>
              </a:rPr>
              <a:t>In 1896, the American Electrical Heater Company was granted a patent for the invention of the “electric heating apparatus,” or what's better known as the modern electric soldering iron.</a:t>
            </a:r>
            <a:endParaRPr lang="en-US" sz="800" dirty="0">
              <a:solidFill>
                <a:schemeClr val="tx2"/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Ernst Sachs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in German claimed that he was the first to invent such a device in 1921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39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chemeClr val="tx2"/>
                </a:solidFill>
                <a:effectLst/>
                <a:latin typeface="Lato&amp;subset=latin#300"/>
              </a:rPr>
              <a:t>“Carl Weller had to use a soldering iron as a part of his everyday routine, but he felt that the soldering iron did not heat up fast enough. In 1941, using his knowledge of electronics, he created a new way to heat the tip of the soldering iron, thus inventing the soldering gun.”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image" Target="../media/image5.png"/><Relationship Id="rId1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microsoft.com/office/2007/relationships/hdphoto" Target="../media/hdphoto5.wdp"/><Relationship Id="rId9" Type="http://schemas.openxmlformats.org/officeDocument/2006/relationships/image" Target="../media/image9.png"/><Relationship Id="rId14" Type="http://schemas.microsoft.com/office/2007/relationships/hdphoto" Target="../media/hdphoto4.wdp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microsoft.com/office/2007/relationships/hdphoto" Target="../media/hdphoto4.wdp"/><Relationship Id="rId2" Type="http://schemas.openxmlformats.org/officeDocument/2006/relationships/image" Target="../media/image5.png"/><Relationship Id="rId1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55C4-4643-A0B4-145D-01C1F89AA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379" y="3570469"/>
            <a:ext cx="5410621" cy="952486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800" cap="none">
                <a:latin typeface="Atkinson Hyperlegible" pitchFamily="2" charset="77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0DBE4ADF-F2C7-40EA-35E1-C4080C36D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360" r="4360"/>
          <a:stretch/>
        </p:blipFill>
        <p:spPr>
          <a:xfrm rot="990944">
            <a:off x="5210936" y="-1334151"/>
            <a:ext cx="8437414" cy="9243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B63B3F-737A-F4AD-9274-F86098D4E1A9}"/>
              </a:ext>
            </a:extLst>
          </p:cNvPr>
          <p:cNvSpPr txBox="1"/>
          <p:nvPr userDrawn="1"/>
        </p:nvSpPr>
        <p:spPr>
          <a:xfrm rot="17211535">
            <a:off x="9813048" y="5699433"/>
            <a:ext cx="209361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rgbClr val="595959"/>
                </a:solidFill>
                <a:latin typeface="Tahoma"/>
              </a:rPr>
              <a:t>Blues Notecard 30mm x 35mm</a:t>
            </a:r>
          </a:p>
        </p:txBody>
      </p:sp>
      <p:pic>
        <p:nvPicPr>
          <p:cNvPr id="7" name="Picture 6" descr="A 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51D7C55-AC10-705B-9F44-30106B0832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79" y="1459048"/>
            <a:ext cx="2813497" cy="952486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4AF1C7-A1EE-D5C6-7110-459468D7B6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4675188"/>
            <a:ext cx="5410200" cy="787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Subtitle, Date, Name, etc. </a:t>
            </a:r>
          </a:p>
        </p:txBody>
      </p:sp>
    </p:spTree>
    <p:extLst>
      <p:ext uri="{BB962C8B-B14F-4D97-AF65-F5344CB8AC3E}">
        <p14:creationId xmlns:p14="http://schemas.microsoft.com/office/powerpoint/2010/main" val="4040054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738925-2983-39F0-AD1E-CB2C5EC74838}"/>
              </a:ext>
            </a:extLst>
          </p:cNvPr>
          <p:cNvSpPr/>
          <p:nvPr userDrawn="1"/>
        </p:nvSpPr>
        <p:spPr>
          <a:xfrm>
            <a:off x="5311739" y="2649148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BE5E2CA-DEC9-268B-7777-B57F857CB17A}"/>
              </a:ext>
            </a:extLst>
          </p:cNvPr>
          <p:cNvSpPr/>
          <p:nvPr userDrawn="1"/>
        </p:nvSpPr>
        <p:spPr>
          <a:xfrm>
            <a:off x="5311739" y="4543207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11739" y="755089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898341" y="914400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9EEC9B8-3800-74A2-19D0-4CF25235B3F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898341" y="2813136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C1D3154-5AD5-4D53-AF69-E85B225E871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898341" y="4711872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1993" y="9054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E52483AB-31CC-5924-BA2F-612A5E3E5D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953" y="28131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89439090-2F42-79C4-1EE2-17CCA0CAB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63913" y="47208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184060602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mall boxes with image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E70E09-4BE5-E75B-B415-575FAB5EC5D5}"/>
              </a:ext>
            </a:extLst>
          </p:cNvPr>
          <p:cNvSpPr/>
          <p:nvPr userDrawn="1"/>
        </p:nvSpPr>
        <p:spPr>
          <a:xfrm>
            <a:off x="2923032" y="4474880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00417EE-09D8-7C7C-C112-4865533C61AA}"/>
              </a:ext>
            </a:extLst>
          </p:cNvPr>
          <p:cNvSpPr/>
          <p:nvPr userDrawn="1"/>
        </p:nvSpPr>
        <p:spPr>
          <a:xfrm>
            <a:off x="5087112" y="4474879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F72928-7BE2-E63E-21A0-9BF802F4B96D}"/>
              </a:ext>
            </a:extLst>
          </p:cNvPr>
          <p:cNvSpPr/>
          <p:nvPr userDrawn="1"/>
        </p:nvSpPr>
        <p:spPr>
          <a:xfrm>
            <a:off x="7251192" y="4474878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F8290E-A466-A510-483E-31A12F4E31D6}"/>
              </a:ext>
            </a:extLst>
          </p:cNvPr>
          <p:cNvSpPr/>
          <p:nvPr userDrawn="1"/>
        </p:nvSpPr>
        <p:spPr>
          <a:xfrm>
            <a:off x="9415272" y="4474877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497249-E9F3-BEA3-249E-35FD8E578310}"/>
              </a:ext>
            </a:extLst>
          </p:cNvPr>
          <p:cNvSpPr/>
          <p:nvPr userDrawn="1"/>
        </p:nvSpPr>
        <p:spPr>
          <a:xfrm>
            <a:off x="7924800" y="433811"/>
            <a:ext cx="3405914" cy="34059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4474881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559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825" y="1451965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D23051C-63E4-22F5-AE24-42232ED28F3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967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0945A4A-B774-1E4A-FF83-748C1340BA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375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D96BB987-9D2E-9E4E-21E8-8C8FB7D1492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3783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E7374A9-7559-D4EC-667D-3D987B168A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0191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4D44780-F5A5-A471-4212-8822C40959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13357" y="1964056"/>
            <a:ext cx="1828800" cy="336579"/>
          </a:xfr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8820013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4651288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749E55-7A54-3691-0677-7DA0957F313C}"/>
              </a:ext>
            </a:extLst>
          </p:cNvPr>
          <p:cNvSpPr/>
          <p:nvPr userDrawn="1"/>
        </p:nvSpPr>
        <p:spPr>
          <a:xfrm>
            <a:off x="7181256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238745-CFAF-674E-281D-5AD85B9950DF}"/>
              </a:ext>
            </a:extLst>
          </p:cNvPr>
          <p:cNvSpPr/>
          <p:nvPr userDrawn="1"/>
        </p:nvSpPr>
        <p:spPr>
          <a:xfrm>
            <a:off x="9711224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74D68A-6A40-B5E4-2CC2-60459B3F91F4}"/>
              </a:ext>
            </a:extLst>
          </p:cNvPr>
          <p:cNvSpPr/>
          <p:nvPr userDrawn="1"/>
        </p:nvSpPr>
        <p:spPr>
          <a:xfrm>
            <a:off x="4651288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434A4-5AF1-11D1-F279-B7A4AC3D7165}"/>
              </a:ext>
            </a:extLst>
          </p:cNvPr>
          <p:cNvSpPr/>
          <p:nvPr userDrawn="1"/>
        </p:nvSpPr>
        <p:spPr>
          <a:xfrm>
            <a:off x="7181256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55A589-25B7-0028-6753-9329B37C4720}"/>
              </a:ext>
            </a:extLst>
          </p:cNvPr>
          <p:cNvSpPr/>
          <p:nvPr userDrawn="1"/>
        </p:nvSpPr>
        <p:spPr>
          <a:xfrm>
            <a:off x="9711224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77027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59420FD-561C-41A6-952F-5C086A1AAB1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406995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D4AC6CA-4A41-FB57-229E-9D33767B26D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936963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B00B254-5EC7-E721-338E-A1DEB8AACBA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877027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FF5300B-A832-F796-D4EE-A53D0260554A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406995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F0420FCE-8FD5-51CA-7ABE-96AB3CCADE5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936963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62692574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578577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F39E1B-ABB0-F679-D19E-CDE45A1E157E}"/>
              </a:ext>
            </a:extLst>
          </p:cNvPr>
          <p:cNvSpPr/>
          <p:nvPr userDrawn="1"/>
        </p:nvSpPr>
        <p:spPr>
          <a:xfrm>
            <a:off x="3435265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0F949-A8C7-06B6-4440-3F375E1FC4FA}"/>
              </a:ext>
            </a:extLst>
          </p:cNvPr>
          <p:cNvSpPr/>
          <p:nvPr userDrawn="1"/>
        </p:nvSpPr>
        <p:spPr>
          <a:xfrm>
            <a:off x="6291953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CF194E-7D23-89F6-E803-B3C766202787}"/>
              </a:ext>
            </a:extLst>
          </p:cNvPr>
          <p:cNvSpPr/>
          <p:nvPr userDrawn="1"/>
        </p:nvSpPr>
        <p:spPr>
          <a:xfrm>
            <a:off x="9148641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071876" y="871726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7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58952" y="224843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7C0271A-D7A7-05EE-6185-ABE8DDBEE7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7946" y="225507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9D1B625-D2E3-6E68-4322-B080393562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56940" y="2261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13D179F-8870-4C83-865D-6A18908E7E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05934" y="2268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799845-3685-13EF-F835-3BCF16747164}"/>
              </a:ext>
            </a:extLst>
          </p:cNvPr>
          <p:cNvSpPr/>
          <p:nvPr userDrawn="1"/>
        </p:nvSpPr>
        <p:spPr>
          <a:xfrm>
            <a:off x="2006921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81EA0A8-604D-91B2-1886-C7C9804B0452}"/>
              </a:ext>
            </a:extLst>
          </p:cNvPr>
          <p:cNvSpPr/>
          <p:nvPr userDrawn="1"/>
        </p:nvSpPr>
        <p:spPr>
          <a:xfrm>
            <a:off x="4863609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4702455-9904-93ED-B885-9E485EB4DA5C}"/>
              </a:ext>
            </a:extLst>
          </p:cNvPr>
          <p:cNvSpPr/>
          <p:nvPr userDrawn="1"/>
        </p:nvSpPr>
        <p:spPr>
          <a:xfrm>
            <a:off x="7720297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E43FBD20-50C3-38E1-BB59-6BC00BEFA368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2199463" y="4530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B11431F3-C05B-F911-56F2-40439F778C31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5048457" y="4537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444531A-3194-035E-6C54-F3181896ED82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7897451" y="4543990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628397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578577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F39E1B-ABB0-F679-D19E-CDE45A1E157E}"/>
              </a:ext>
            </a:extLst>
          </p:cNvPr>
          <p:cNvSpPr/>
          <p:nvPr userDrawn="1"/>
        </p:nvSpPr>
        <p:spPr>
          <a:xfrm>
            <a:off x="3435265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0F949-A8C7-06B6-4440-3F375E1FC4FA}"/>
              </a:ext>
            </a:extLst>
          </p:cNvPr>
          <p:cNvSpPr/>
          <p:nvPr userDrawn="1"/>
        </p:nvSpPr>
        <p:spPr>
          <a:xfrm>
            <a:off x="6291953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CF194E-7D23-89F6-E803-B3C766202787}"/>
              </a:ext>
            </a:extLst>
          </p:cNvPr>
          <p:cNvSpPr/>
          <p:nvPr userDrawn="1"/>
        </p:nvSpPr>
        <p:spPr>
          <a:xfrm>
            <a:off x="9148641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071876" y="871726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8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58952" y="224843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7C0271A-D7A7-05EE-6185-ABE8DDBEE7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7946" y="225507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9D1B625-D2E3-6E68-4322-B080393562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56940" y="2261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13D179F-8870-4C83-865D-6A18908E7E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05934" y="2268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0F0F9A-EFBC-D4CB-BCCE-C6F3AEA120FD}"/>
              </a:ext>
            </a:extLst>
          </p:cNvPr>
          <p:cNvSpPr/>
          <p:nvPr userDrawn="1"/>
        </p:nvSpPr>
        <p:spPr>
          <a:xfrm>
            <a:off x="578577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DF92B0B-B4BD-33E2-5742-CE1356B6077E}"/>
              </a:ext>
            </a:extLst>
          </p:cNvPr>
          <p:cNvSpPr/>
          <p:nvPr userDrawn="1"/>
        </p:nvSpPr>
        <p:spPr>
          <a:xfrm>
            <a:off x="3435265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E164CE-A8DF-F08A-7750-53701287238D}"/>
              </a:ext>
            </a:extLst>
          </p:cNvPr>
          <p:cNvSpPr/>
          <p:nvPr userDrawn="1"/>
        </p:nvSpPr>
        <p:spPr>
          <a:xfrm>
            <a:off x="6291953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F1536D2-CFF1-B60D-B4FF-B14528022293}"/>
              </a:ext>
            </a:extLst>
          </p:cNvPr>
          <p:cNvSpPr/>
          <p:nvPr userDrawn="1"/>
        </p:nvSpPr>
        <p:spPr>
          <a:xfrm>
            <a:off x="9148641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9FF8E8EA-1D3C-B0D5-1776-6F9FFFFD87C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58952" y="4386305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1DE927E-0008-8F9A-25B7-F2BA09DEECC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607946" y="439294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99E5939-F4E4-4BB2-9DD8-0848ACEAEC7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56940" y="439958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73BE92CC-8396-DF25-C308-2CC8560271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305934" y="440622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962749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4635385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749E55-7A54-3691-0677-7DA0957F313C}"/>
              </a:ext>
            </a:extLst>
          </p:cNvPr>
          <p:cNvSpPr/>
          <p:nvPr userDrawn="1"/>
        </p:nvSpPr>
        <p:spPr>
          <a:xfrm>
            <a:off x="7165353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238745-CFAF-674E-281D-5AD85B9950DF}"/>
              </a:ext>
            </a:extLst>
          </p:cNvPr>
          <p:cNvSpPr/>
          <p:nvPr userDrawn="1"/>
        </p:nvSpPr>
        <p:spPr>
          <a:xfrm>
            <a:off x="9695321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74D68A-6A40-B5E4-2CC2-60459B3F91F4}"/>
              </a:ext>
            </a:extLst>
          </p:cNvPr>
          <p:cNvSpPr/>
          <p:nvPr userDrawn="1"/>
        </p:nvSpPr>
        <p:spPr>
          <a:xfrm>
            <a:off x="4635385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434A4-5AF1-11D1-F279-B7A4AC3D7165}"/>
              </a:ext>
            </a:extLst>
          </p:cNvPr>
          <p:cNvSpPr/>
          <p:nvPr userDrawn="1"/>
        </p:nvSpPr>
        <p:spPr>
          <a:xfrm>
            <a:off x="7165353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55A589-25B7-0028-6753-9329B37C4720}"/>
              </a:ext>
            </a:extLst>
          </p:cNvPr>
          <p:cNvSpPr/>
          <p:nvPr userDrawn="1"/>
        </p:nvSpPr>
        <p:spPr>
          <a:xfrm>
            <a:off x="9695321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D1FF2-3899-556C-DEFE-4E53250E7AF7}"/>
              </a:ext>
            </a:extLst>
          </p:cNvPr>
          <p:cNvSpPr/>
          <p:nvPr userDrawn="1"/>
        </p:nvSpPr>
        <p:spPr>
          <a:xfrm>
            <a:off x="4635385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97FE52-B09A-CAD9-5C38-8829DF4C2BCF}"/>
              </a:ext>
            </a:extLst>
          </p:cNvPr>
          <p:cNvSpPr/>
          <p:nvPr userDrawn="1"/>
        </p:nvSpPr>
        <p:spPr>
          <a:xfrm>
            <a:off x="7165353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991068-E10E-257F-AA39-B133B0746B22}"/>
              </a:ext>
            </a:extLst>
          </p:cNvPr>
          <p:cNvSpPr/>
          <p:nvPr userDrawn="1"/>
        </p:nvSpPr>
        <p:spPr>
          <a:xfrm>
            <a:off x="9695321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61124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59420FD-561C-41A6-952F-5C086A1AAB1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391092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D4AC6CA-4A41-FB57-229E-9D33767B26D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921060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B00B254-5EC7-E721-338E-A1DEB8AACBA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861124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FF5300B-A832-F796-D4EE-A53D0260554A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391092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F0420FCE-8FD5-51CA-7ABE-96AB3CCADE5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921060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EDE9A71D-3C65-99C4-86DE-BE1B5C90F9C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861124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E032C4B7-B579-FF67-DA75-D4AF7CFC65C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391092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4EC6A3F6-C155-C812-C1BA-31C5E14EFDB2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921060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78666144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777536B-8E45-AEAB-7C3F-810B94D00602}"/>
              </a:ext>
            </a:extLst>
          </p:cNvPr>
          <p:cNvSpPr/>
          <p:nvPr userDrawn="1"/>
        </p:nvSpPr>
        <p:spPr>
          <a:xfrm>
            <a:off x="2653103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4FE37D-F009-ED06-DAEB-3E5758AE3368}"/>
              </a:ext>
            </a:extLst>
          </p:cNvPr>
          <p:cNvSpPr/>
          <p:nvPr userDrawn="1"/>
        </p:nvSpPr>
        <p:spPr>
          <a:xfrm>
            <a:off x="5108530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A9286CE-7A46-931E-3F93-42A63ADC959E}"/>
              </a:ext>
            </a:extLst>
          </p:cNvPr>
          <p:cNvSpPr/>
          <p:nvPr userDrawn="1"/>
        </p:nvSpPr>
        <p:spPr>
          <a:xfrm>
            <a:off x="7563957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1E2D32-48B7-FED2-8400-B68761FA0900}"/>
              </a:ext>
            </a:extLst>
          </p:cNvPr>
          <p:cNvSpPr/>
          <p:nvPr userDrawn="1"/>
        </p:nvSpPr>
        <p:spPr>
          <a:xfrm>
            <a:off x="10019384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317B90A-A8B4-4EAD-EB35-31CE0F624EC1}"/>
              </a:ext>
            </a:extLst>
          </p:cNvPr>
          <p:cNvSpPr/>
          <p:nvPr userDrawn="1"/>
        </p:nvSpPr>
        <p:spPr>
          <a:xfrm>
            <a:off x="200060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E462A85-F50D-3C7D-E046-1D3446FA7105}"/>
              </a:ext>
            </a:extLst>
          </p:cNvPr>
          <p:cNvSpPr/>
          <p:nvPr userDrawn="1"/>
        </p:nvSpPr>
        <p:spPr>
          <a:xfrm>
            <a:off x="2655487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8D88EE7-5F87-F49D-0E98-F4A039AF7CE7}"/>
              </a:ext>
            </a:extLst>
          </p:cNvPr>
          <p:cNvSpPr/>
          <p:nvPr userDrawn="1"/>
        </p:nvSpPr>
        <p:spPr>
          <a:xfrm>
            <a:off x="5110914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695767-C52D-DDC6-6596-DB68CAE644E0}"/>
              </a:ext>
            </a:extLst>
          </p:cNvPr>
          <p:cNvSpPr/>
          <p:nvPr userDrawn="1"/>
        </p:nvSpPr>
        <p:spPr>
          <a:xfrm>
            <a:off x="7566341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85C3EAF-5025-B35F-DA6C-CD9B4474FCA5}"/>
              </a:ext>
            </a:extLst>
          </p:cNvPr>
          <p:cNvSpPr/>
          <p:nvPr userDrawn="1"/>
        </p:nvSpPr>
        <p:spPr>
          <a:xfrm>
            <a:off x="10021768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76" y="841248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10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197676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1745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9205A41-DC16-ECE3-90BA-357A966BB39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738364" y="225460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D61C1F7F-F9A8-4B23-EFD4-74F70B33C63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3790" y="225460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754697A-BFAF-ACF1-3E0C-2951911D82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653986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BFEBCF27-CB95-C9E4-D75C-D450BCC8A55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104644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F3071130-D25F-5D15-C50A-2ECC3F99065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1745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0B7EC24A-0B2D-3AEA-8250-D9533EA182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738363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9841C9B4-A314-DC8A-ACC3-19C4ECF8CE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193790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81676E9A-24A7-52E7-DAF0-FBCC6A889D9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53986" y="435721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04C8F469-7711-253B-D015-B997708E41E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04644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41265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tw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How does the customer use blues?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6C2F6D-FD4F-EDDF-9F0F-0057971D38E9}"/>
              </a:ext>
            </a:extLst>
          </p:cNvPr>
          <p:cNvSpPr/>
          <p:nvPr userDrawn="1"/>
        </p:nvSpPr>
        <p:spPr>
          <a:xfrm>
            <a:off x="7244024" y="955012"/>
            <a:ext cx="4947976" cy="49479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E05B42-8497-8F4B-062C-DECE9BFDB6BE}"/>
              </a:ext>
            </a:extLst>
          </p:cNvPr>
          <p:cNvSpPr/>
          <p:nvPr userDrawn="1"/>
        </p:nvSpPr>
        <p:spPr>
          <a:xfrm>
            <a:off x="4664894" y="2297313"/>
            <a:ext cx="2263374" cy="22633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B890C-0DB7-1205-4C2C-1FFDF9538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43160" y="3175000"/>
            <a:ext cx="1906843" cy="508000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image of blues product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E0D1580-F654-5292-678A-990B991DA4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4591" y="3175000"/>
            <a:ext cx="1906843" cy="508000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IMAGE OF customer PRODUCT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53F276-269D-BC03-1C48-1ADFC9C7F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1" y="1057642"/>
            <a:ext cx="3587137" cy="649237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customer logo (left aligned with title box, top of logo aligned with top of yellow circle</a:t>
            </a:r>
          </a:p>
        </p:txBody>
      </p:sp>
    </p:spTree>
    <p:extLst>
      <p:ext uri="{BB962C8B-B14F-4D97-AF65-F5344CB8AC3E}">
        <p14:creationId xmlns:p14="http://schemas.microsoft.com/office/powerpoint/2010/main" val="385530108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7853A47-4490-7B8D-AF6F-D6B6E567113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358588" y="4672369"/>
            <a:ext cx="2038121" cy="20381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F6D486-B1CA-0D0F-79F2-490D43A4D282}"/>
              </a:ext>
            </a:extLst>
          </p:cNvPr>
          <p:cNvSpPr txBox="1">
            <a:spLocks/>
          </p:cNvSpPr>
          <p:nvPr userDrawn="1"/>
        </p:nvSpPr>
        <p:spPr>
          <a:xfrm>
            <a:off x="669982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67916904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6FBF87-5022-8140-561A-520B826F15A8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665907" y="4693371"/>
            <a:ext cx="2038121" cy="20381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943DD-BCC6-7FFC-0EAF-510BC8F76495}"/>
              </a:ext>
            </a:extLst>
          </p:cNvPr>
          <p:cNvSpPr txBox="1">
            <a:spLocks/>
          </p:cNvSpPr>
          <p:nvPr userDrawn="1"/>
        </p:nvSpPr>
        <p:spPr>
          <a:xfrm>
            <a:off x="977301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9728823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B41716-5F56-50EA-A4B1-73CB48358507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1348291" y="4693371"/>
            <a:ext cx="2038121" cy="20381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01482C-EA2B-D8FE-47D6-1F88B7BACA78}"/>
              </a:ext>
            </a:extLst>
          </p:cNvPr>
          <p:cNvSpPr txBox="1">
            <a:spLocks/>
          </p:cNvSpPr>
          <p:nvPr userDrawn="1"/>
        </p:nvSpPr>
        <p:spPr>
          <a:xfrm>
            <a:off x="1659685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73267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 with Detai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A35A99-F7FF-13D8-2186-F531F41D7D52}"/>
              </a:ext>
            </a:extLst>
          </p:cNvPr>
          <p:cNvSpPr/>
          <p:nvPr userDrawn="1"/>
        </p:nvSpPr>
        <p:spPr>
          <a:xfrm>
            <a:off x="4674741" y="2581841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A20DE9D-54C0-E6E0-CBA3-81687220D33F}"/>
              </a:ext>
            </a:extLst>
          </p:cNvPr>
          <p:cNvSpPr/>
          <p:nvPr userDrawn="1"/>
        </p:nvSpPr>
        <p:spPr>
          <a:xfrm>
            <a:off x="6242582" y="2581841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EBFBB50-7B09-1D41-C231-A97DDDA4FFFE}"/>
              </a:ext>
            </a:extLst>
          </p:cNvPr>
          <p:cNvSpPr/>
          <p:nvPr userDrawn="1"/>
        </p:nvSpPr>
        <p:spPr>
          <a:xfrm>
            <a:off x="4674741" y="4711125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855AC8-1B1C-3997-0708-BF56CBDADBD5}"/>
              </a:ext>
            </a:extLst>
          </p:cNvPr>
          <p:cNvSpPr/>
          <p:nvPr userDrawn="1"/>
        </p:nvSpPr>
        <p:spPr>
          <a:xfrm>
            <a:off x="6242582" y="4711125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74741" y="452557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CA2CA8-D54B-3F4B-19AA-751EC5DE8D78}"/>
              </a:ext>
            </a:extLst>
          </p:cNvPr>
          <p:cNvSpPr/>
          <p:nvPr userDrawn="1"/>
        </p:nvSpPr>
        <p:spPr>
          <a:xfrm>
            <a:off x="6242582" y="452557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47640E-B9C7-E3B4-B7C0-E356C2A85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4942" y="663880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A444823-7DCE-78B6-EAB0-4CB003F85E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7835" y="663880"/>
            <a:ext cx="5146110" cy="1250844"/>
          </a:xfrm>
        </p:spPr>
        <p:txBody>
          <a:bodyPr/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E7F4C0F9-778F-9BE5-29D6-5D7B805BE0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84942" y="2798052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 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47B6FEC-056F-2B41-0556-892574B415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7835" y="2798052"/>
            <a:ext cx="5146110" cy="1250844"/>
          </a:xfrm>
        </p:spPr>
        <p:txBody>
          <a:bodyPr/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8710C779-3B03-0BE7-FB75-F3AA9A1757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4942" y="4932224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E14C4262-4AF5-275A-14CD-DA717D2E1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7835" y="4932224"/>
            <a:ext cx="5146110" cy="1250844"/>
          </a:xfrm>
        </p:spPr>
        <p:txBody>
          <a:bodyPr/>
          <a:lstStyle>
            <a:lvl1pPr marL="285750" indent="-285750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</p:spTree>
    <p:extLst>
      <p:ext uri="{BB962C8B-B14F-4D97-AF65-F5344CB8AC3E}">
        <p14:creationId xmlns:p14="http://schemas.microsoft.com/office/powerpoint/2010/main" val="383098899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1961478" y="4693371"/>
            <a:ext cx="2038121" cy="2038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98D0FC-8836-4A7D-78DA-0129B81CF9D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778C55-8C6A-FF95-2525-B4F1E25E9FE1}"/>
              </a:ext>
            </a:extLst>
          </p:cNvPr>
          <p:cNvSpPr txBox="1">
            <a:spLocks/>
          </p:cNvSpPr>
          <p:nvPr userDrawn="1"/>
        </p:nvSpPr>
        <p:spPr>
          <a:xfrm>
            <a:off x="2272872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9412316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N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2825860" y="4693370"/>
            <a:ext cx="2038121" cy="20381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8626DD-E5B2-DBA0-CBDF-C096AFC9473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62AB8F-5252-FCEA-A918-AF440DA7ABB9}"/>
              </a:ext>
            </a:extLst>
          </p:cNvPr>
          <p:cNvSpPr txBox="1">
            <a:spLocks/>
          </p:cNvSpPr>
          <p:nvPr userDrawn="1"/>
        </p:nvSpPr>
        <p:spPr>
          <a:xfrm>
            <a:off x="3137254" y="5554726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85571727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, Table, or oth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C46A0B-E8FE-F6DE-3478-F689149665C4}"/>
              </a:ext>
            </a:extLst>
          </p:cNvPr>
          <p:cNvSpPr/>
          <p:nvPr userDrawn="1"/>
        </p:nvSpPr>
        <p:spPr>
          <a:xfrm>
            <a:off x="4587903" y="461577"/>
            <a:ext cx="7245510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E8BD8-174F-D0C7-92B7-B1C847B57E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38699" y="688975"/>
            <a:ext cx="4201933" cy="296863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 of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9C0CF-6D19-A70A-3F98-ECD96C73E9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38700" y="1139825"/>
            <a:ext cx="6722497" cy="455861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large amount of text, bullet pointed list, chart, table, images, video, etc.</a:t>
            </a:r>
          </a:p>
        </p:txBody>
      </p:sp>
    </p:spTree>
    <p:extLst>
      <p:ext uri="{BB962C8B-B14F-4D97-AF65-F5344CB8AC3E}">
        <p14:creationId xmlns:p14="http://schemas.microsoft.com/office/powerpoint/2010/main" val="308344922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3923221" y="1576552"/>
            <a:ext cx="7887780" cy="4845152"/>
          </a:xfrm>
          <a:prstGeom prst="roundRect">
            <a:avLst>
              <a:gd name="adj" fmla="val 146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1" y="543469"/>
            <a:ext cx="4861033" cy="5556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5FC894-7587-52E4-BCBA-FBBCE9366E37}"/>
              </a:ext>
            </a:extLst>
          </p:cNvPr>
          <p:cNvSpPr/>
          <p:nvPr userDrawn="1"/>
        </p:nvSpPr>
        <p:spPr>
          <a:xfrm>
            <a:off x="685801" y="1576552"/>
            <a:ext cx="3035807" cy="4845152"/>
          </a:xfrm>
          <a:prstGeom prst="roundRect">
            <a:avLst>
              <a:gd name="adj" fmla="val 24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4160521" y="2194560"/>
            <a:ext cx="7486968" cy="3648456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chart/table/image here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C34810D-646C-6BEF-5515-BD988F9F06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341" y="1710926"/>
            <a:ext cx="2498725" cy="4442986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60522" y="5876106"/>
            <a:ext cx="7486968" cy="27780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55ECED33-2790-E3CD-DD49-A63168D1A2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0521" y="1710927"/>
            <a:ext cx="1386313" cy="27780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Chart Name</a:t>
            </a:r>
          </a:p>
        </p:txBody>
      </p:sp>
    </p:spTree>
    <p:extLst>
      <p:ext uri="{BB962C8B-B14F-4D97-AF65-F5344CB8AC3E}">
        <p14:creationId xmlns:p14="http://schemas.microsoft.com/office/powerpoint/2010/main" val="150805259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3296" y="731191"/>
            <a:ext cx="11265408" cy="4889321"/>
          </a:xfrm>
          <a:prstGeom prst="roundRect">
            <a:avLst>
              <a:gd name="adj" fmla="val 14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38422" y="1047423"/>
            <a:ext cx="10850879" cy="4062963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chart/table/image here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422" y="5210765"/>
            <a:ext cx="8731521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E7CD42A-ABB3-F0DA-EBB7-6C44E398979A}"/>
              </a:ext>
            </a:extLst>
          </p:cNvPr>
          <p:cNvSpPr/>
          <p:nvPr userDrawn="1"/>
        </p:nvSpPr>
        <p:spPr>
          <a:xfrm>
            <a:off x="463296" y="5720891"/>
            <a:ext cx="11265408" cy="840919"/>
          </a:xfrm>
          <a:prstGeom prst="roundRect">
            <a:avLst>
              <a:gd name="adj" fmla="val 737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E4B09B67-A419-EE6C-52B1-23BBC854A3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0560" y="5810577"/>
            <a:ext cx="10850879" cy="662374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Any necessary text</a:t>
            </a:r>
          </a:p>
        </p:txBody>
      </p:sp>
    </p:spTree>
    <p:extLst>
      <p:ext uri="{BB962C8B-B14F-4D97-AF65-F5344CB8AC3E}">
        <p14:creationId xmlns:p14="http://schemas.microsoft.com/office/powerpoint/2010/main" val="26617207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536448" y="731191"/>
            <a:ext cx="11265408" cy="5842139"/>
          </a:xfrm>
          <a:prstGeom prst="roundRect">
            <a:avLst>
              <a:gd name="adj" fmla="val 8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804673" y="1284929"/>
            <a:ext cx="10850879" cy="484188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chart/image/table here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673" y="6126809"/>
            <a:ext cx="8731521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2" name="Text Placeholder 37">
            <a:extLst>
              <a:ext uri="{FF2B5EF4-FFF2-40B4-BE49-F238E27FC236}">
                <a16:creationId xmlns:a16="http://schemas.microsoft.com/office/drawing/2014/main" id="{320D7D40-D023-6AF5-561E-5C45B570D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673" y="820877"/>
            <a:ext cx="4361093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947012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 Compare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CFEC11-113D-EF18-A9F9-4495AB6E8763}"/>
              </a:ext>
            </a:extLst>
          </p:cNvPr>
          <p:cNvSpPr/>
          <p:nvPr userDrawn="1"/>
        </p:nvSpPr>
        <p:spPr>
          <a:xfrm>
            <a:off x="898497" y="5406887"/>
            <a:ext cx="4389120" cy="952168"/>
          </a:xfrm>
          <a:prstGeom prst="roundRect">
            <a:avLst>
              <a:gd name="adj" fmla="val 44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C5B320-D7D7-03D6-9C63-E6BAD8A9D11C}"/>
              </a:ext>
            </a:extLst>
          </p:cNvPr>
          <p:cNvSpPr/>
          <p:nvPr userDrawn="1"/>
        </p:nvSpPr>
        <p:spPr>
          <a:xfrm>
            <a:off x="6904383" y="5406887"/>
            <a:ext cx="4389120" cy="952168"/>
          </a:xfrm>
          <a:prstGeom prst="roundRect">
            <a:avLst>
              <a:gd name="adj" fmla="val 44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4027" y="5629523"/>
            <a:ext cx="3996856" cy="506896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1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A2703CE-223D-730C-95CE-CB67091ACD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11117" y="5629523"/>
            <a:ext cx="3996856" cy="506896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37083-E96A-E8EC-DC21-831D6E869D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49556" y="3003605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16D908C-FFB0-75E6-1D80-183851E4C5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6645" y="3003605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7C90B7F-E3F0-89C0-C9AB-579B552003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497" y="889552"/>
            <a:ext cx="4866199" cy="425395"/>
          </a:xfrm>
        </p:spPr>
        <p:txBody>
          <a:bodyPr>
            <a:noAutofit/>
          </a:bodyPr>
          <a:lstStyle>
            <a:lvl1pPr marL="0" indent="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3548794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 Compare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CFEC11-113D-EF18-A9F9-4495AB6E8763}"/>
              </a:ext>
            </a:extLst>
          </p:cNvPr>
          <p:cNvSpPr/>
          <p:nvPr userDrawn="1"/>
        </p:nvSpPr>
        <p:spPr>
          <a:xfrm>
            <a:off x="898497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8133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1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37083-E96A-E8EC-DC21-831D6E869D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8028" y="2981738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16D908C-FFB0-75E6-1D80-183851E4C5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98170" y="2981737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86C7AFA-7B6B-9EC8-7B84-AF758F766ABD}"/>
              </a:ext>
            </a:extLst>
          </p:cNvPr>
          <p:cNvSpPr/>
          <p:nvPr userDrawn="1"/>
        </p:nvSpPr>
        <p:spPr>
          <a:xfrm>
            <a:off x="4533566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205BC22-F137-CCC9-9236-D37E461FC3CA}"/>
              </a:ext>
            </a:extLst>
          </p:cNvPr>
          <p:cNvSpPr/>
          <p:nvPr userDrawn="1"/>
        </p:nvSpPr>
        <p:spPr>
          <a:xfrm>
            <a:off x="8168635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7C90B7F-E3F0-89C0-C9AB-579B552003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497" y="889552"/>
            <a:ext cx="4866199" cy="425395"/>
          </a:xfrm>
        </p:spPr>
        <p:txBody>
          <a:bodyPr>
            <a:noAutofit/>
          </a:bodyPr>
          <a:lstStyle>
            <a:lvl1pPr marL="0" indent="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B60AF1F-294A-8DAE-47F8-447CEF8255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3204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7850481-0305-C62E-6324-F9105315CA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8275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3391F47-5364-79A9-BD08-8C09564888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3099" y="2981737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1801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t Char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D0C367-2BE8-F7A6-C85A-1405FEEDD440}"/>
              </a:ext>
            </a:extLst>
          </p:cNvPr>
          <p:cNvCxnSpPr>
            <a:cxnSpLocks/>
          </p:cNvCxnSpPr>
          <p:nvPr userDrawn="1"/>
        </p:nvCxnSpPr>
        <p:spPr>
          <a:xfrm>
            <a:off x="646005" y="6243961"/>
            <a:ext cx="1089999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CB9806-3711-724A-5D13-4069FC49D0E4}"/>
              </a:ext>
            </a:extLst>
          </p:cNvPr>
          <p:cNvCxnSpPr>
            <a:cxnSpLocks/>
          </p:cNvCxnSpPr>
          <p:nvPr userDrawn="1"/>
        </p:nvCxnSpPr>
        <p:spPr>
          <a:xfrm>
            <a:off x="4070671" y="1011907"/>
            <a:ext cx="0" cy="52320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D8A684-3071-2C8A-201B-5DA4879ACAF3}"/>
              </a:ext>
            </a:extLst>
          </p:cNvPr>
          <p:cNvCxnSpPr>
            <a:cxnSpLocks/>
          </p:cNvCxnSpPr>
          <p:nvPr userDrawn="1"/>
        </p:nvCxnSpPr>
        <p:spPr>
          <a:xfrm>
            <a:off x="8212929" y="1045420"/>
            <a:ext cx="0" cy="516502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1DA10B9-E409-7926-03ED-3798535FA1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875" y="605931"/>
            <a:ext cx="5378040" cy="389219"/>
          </a:xfrm>
        </p:spPr>
        <p:txBody>
          <a:bodyPr/>
          <a:lstStyle>
            <a:lvl1pPr algn="l">
              <a:lnSpc>
                <a:spcPct val="100000"/>
              </a:lnSpc>
              <a:defRPr>
                <a:solidFill>
                  <a:schemeClr val="accent5">
                    <a:lumMod val="60000"/>
                    <a:lumOff val="40000"/>
                  </a:schemeClr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Chart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19748C5-16CB-E804-2C92-722179512E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6113" y="635317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A74E039-FFF4-FC76-D3D4-A9ADB41E51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63988" y="63545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5BAA9049-D578-AC05-1708-5F76F1E7D2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81863" y="635582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639C2B4-727E-A6AA-7071-F02FBE428A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38993" y="635185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5320DE0F-2612-BDD9-B225-3701A46283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6868" y="635317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20C8BB76-F8A5-C4AF-115B-A2FFFEE95D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4743" y="63545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A5561CE0-7EED-CC8D-DE77-78DBA2E13A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48136" y="63492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EB38C340-DFA3-6B90-B57E-823FD8456D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66011" y="635052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7DF7EF23-036E-0C16-AB78-FE6B5F3463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83886" y="635185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9943123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33CAF7-E568-FDB5-A190-ED977136F562}"/>
              </a:ext>
            </a:extLst>
          </p:cNvPr>
          <p:cNvGrpSpPr/>
          <p:nvPr userDrawn="1"/>
        </p:nvGrpSpPr>
        <p:grpSpPr>
          <a:xfrm>
            <a:off x="352123" y="3254542"/>
            <a:ext cx="11487755" cy="348916"/>
            <a:chOff x="163629" y="3080084"/>
            <a:chExt cx="11487755" cy="348916"/>
          </a:xfrm>
          <a:solidFill>
            <a:schemeClr val="bg1">
              <a:lumMod val="95000"/>
            </a:schemeClr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A95C6F8-D976-F025-3E5A-EEEE3C3C47EA}"/>
                </a:ext>
              </a:extLst>
            </p:cNvPr>
            <p:cNvSpPr/>
            <p:nvPr/>
          </p:nvSpPr>
          <p:spPr>
            <a:xfrm>
              <a:off x="163629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64C2A39-626D-3D6B-BEF7-983A86CFD5C4}"/>
                </a:ext>
              </a:extLst>
            </p:cNvPr>
            <p:cNvSpPr/>
            <p:nvPr/>
          </p:nvSpPr>
          <p:spPr>
            <a:xfrm>
              <a:off x="1326682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45AD9C5-4E82-A1F1-9340-594D1F4E7D5F}"/>
                </a:ext>
              </a:extLst>
            </p:cNvPr>
            <p:cNvSpPr/>
            <p:nvPr/>
          </p:nvSpPr>
          <p:spPr>
            <a:xfrm>
              <a:off x="2489735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FFD29EE-46AE-534F-AC1D-9ABE07E60D47}"/>
                </a:ext>
              </a:extLst>
            </p:cNvPr>
            <p:cNvSpPr/>
            <p:nvPr/>
          </p:nvSpPr>
          <p:spPr>
            <a:xfrm>
              <a:off x="3652788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D6FF31B-27EF-6944-6563-917A33726BF6}"/>
                </a:ext>
              </a:extLst>
            </p:cNvPr>
            <p:cNvSpPr/>
            <p:nvPr/>
          </p:nvSpPr>
          <p:spPr>
            <a:xfrm>
              <a:off x="4815841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4720DE5-981D-7667-40BA-414606B5EAAB}"/>
                </a:ext>
              </a:extLst>
            </p:cNvPr>
            <p:cNvSpPr/>
            <p:nvPr/>
          </p:nvSpPr>
          <p:spPr>
            <a:xfrm>
              <a:off x="5978894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2169A93-F72A-6393-132A-C02A43AB4A5F}"/>
                </a:ext>
              </a:extLst>
            </p:cNvPr>
            <p:cNvSpPr/>
            <p:nvPr/>
          </p:nvSpPr>
          <p:spPr>
            <a:xfrm>
              <a:off x="7141947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87C9611-F37D-4FF9-EDC8-127804C01AE6}"/>
                </a:ext>
              </a:extLst>
            </p:cNvPr>
            <p:cNvSpPr/>
            <p:nvPr/>
          </p:nvSpPr>
          <p:spPr>
            <a:xfrm>
              <a:off x="8305000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103BA62-BBFA-E3AB-5B56-A9D3885533FA}"/>
                </a:ext>
              </a:extLst>
            </p:cNvPr>
            <p:cNvSpPr/>
            <p:nvPr/>
          </p:nvSpPr>
          <p:spPr>
            <a:xfrm>
              <a:off x="9468053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0533E52-2547-285C-CA41-011249D0BDC7}"/>
                </a:ext>
              </a:extLst>
            </p:cNvPr>
            <p:cNvSpPr/>
            <p:nvPr/>
          </p:nvSpPr>
          <p:spPr>
            <a:xfrm>
              <a:off x="10631106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591A6E9-A44F-853C-A825-942D6101D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122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93FB3AE4-3B11-D80B-F8E5-279CAB14C9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174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B238275C-40A4-483A-C23F-18DC17F758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78226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05C1E9AA-3473-E609-42FA-24197CCCE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278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94AA4E2C-D6C4-0D28-55AC-2D44AEF7DB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4330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4E32795B-DF54-90BA-E7E9-CF992C681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7382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9F4CDBE6-9256-CCC6-FEAC-C0CE350978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30434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4481CB26-DBB6-D453-572B-4E3CB8D0CF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93486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09EF011F-8D59-D709-DC0F-0633A0B26E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56538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54BE50F8-5E0D-28B1-815A-021D26A298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19590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668676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83301" y="700617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35B1053-5130-7E47-F265-CEB97D9F9996}"/>
              </a:ext>
            </a:extLst>
          </p:cNvPr>
          <p:cNvSpPr/>
          <p:nvPr userDrawn="1"/>
        </p:nvSpPr>
        <p:spPr>
          <a:xfrm>
            <a:off x="5383301" y="2112081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C34C85-7F25-D63A-F6AE-CD94C83315F9}"/>
              </a:ext>
            </a:extLst>
          </p:cNvPr>
          <p:cNvSpPr/>
          <p:nvPr userDrawn="1"/>
        </p:nvSpPr>
        <p:spPr>
          <a:xfrm>
            <a:off x="5383301" y="3523545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8DE659A-8FAA-E244-FAEA-43FA4FE0F9B0}"/>
              </a:ext>
            </a:extLst>
          </p:cNvPr>
          <p:cNvSpPr/>
          <p:nvPr userDrawn="1"/>
        </p:nvSpPr>
        <p:spPr>
          <a:xfrm>
            <a:off x="5383301" y="4935009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85806" y="842838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69458" y="833873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5B8C1088-6479-F174-89C9-C582E9B8CE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5806" y="2254302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1B73C3C-D974-CF03-5732-FB7F302353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69458" y="2245337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A32436C-7F4B-3CEA-03AD-73C6F6D0B2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806" y="3665766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D2A556D1-24AD-C619-B737-3B1581CB94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9458" y="3656801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43A5B927-7997-82AF-DA04-EFC366BE8D77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985806" y="5077230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B6906FD8-AABD-5105-CB6F-1CB9F30BCA54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569458" y="5068265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314742275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A42AF3B-E3FD-9E1E-D6C4-7D5A6B996932}"/>
              </a:ext>
            </a:extLst>
          </p:cNvPr>
          <p:cNvSpPr/>
          <p:nvPr userDrawn="1"/>
        </p:nvSpPr>
        <p:spPr>
          <a:xfrm>
            <a:off x="4858438" y="1101686"/>
            <a:ext cx="7061812" cy="3144386"/>
          </a:xfrm>
          <a:prstGeom prst="roundRect">
            <a:avLst>
              <a:gd name="adj" fmla="val 2273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5D88CA6-326C-2856-7282-937BC7F96609}"/>
              </a:ext>
            </a:extLst>
          </p:cNvPr>
          <p:cNvSpPr/>
          <p:nvPr userDrawn="1"/>
        </p:nvSpPr>
        <p:spPr>
          <a:xfrm>
            <a:off x="4858438" y="4407677"/>
            <a:ext cx="7061812" cy="1559705"/>
          </a:xfrm>
          <a:prstGeom prst="roundRect">
            <a:avLst>
              <a:gd name="adj" fmla="val 432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9AD3D4D-2472-4C3E-2357-6FB7208F0F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03804" y="2340653"/>
            <a:ext cx="5567680" cy="666451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C010468-42F2-20DD-DC17-179996B4A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6444" y="4526844"/>
            <a:ext cx="6502400" cy="1320800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24735820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, 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F4871A-31C3-6EAF-BA1A-98304AA25469}"/>
              </a:ext>
            </a:extLst>
          </p:cNvPr>
          <p:cNvSpPr/>
          <p:nvPr userDrawn="1"/>
        </p:nvSpPr>
        <p:spPr>
          <a:xfrm>
            <a:off x="8456595" y="1588761"/>
            <a:ext cx="3304601" cy="1643337"/>
          </a:xfrm>
          <a:prstGeom prst="roundRect">
            <a:avLst>
              <a:gd name="adj" fmla="val 50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60E006-FE59-5988-170F-25ABE1AD1EDA}"/>
              </a:ext>
            </a:extLst>
          </p:cNvPr>
          <p:cNvSpPr/>
          <p:nvPr userDrawn="1"/>
        </p:nvSpPr>
        <p:spPr>
          <a:xfrm>
            <a:off x="4750566" y="1604946"/>
            <a:ext cx="3304601" cy="1643337"/>
          </a:xfrm>
          <a:prstGeom prst="roundRect">
            <a:avLst>
              <a:gd name="adj" fmla="val 50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203627E-E0B1-F9C7-6156-45D2223632BA}"/>
              </a:ext>
            </a:extLst>
          </p:cNvPr>
          <p:cNvSpPr/>
          <p:nvPr userDrawn="1"/>
        </p:nvSpPr>
        <p:spPr>
          <a:xfrm>
            <a:off x="4750566" y="3625902"/>
            <a:ext cx="7060434" cy="1643337"/>
          </a:xfrm>
          <a:prstGeom prst="roundRect">
            <a:avLst>
              <a:gd name="adj" fmla="val 65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FA3CB9-58EF-474B-6707-4FDE1EC759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9188" y="1801035"/>
            <a:ext cx="2943225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C88652C-F628-53A1-441C-3CDE70BC5E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5021" y="1801035"/>
            <a:ext cx="2943225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6AE396D-3616-88A3-5D1F-45DE48E8AED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31254" y="3798282"/>
            <a:ext cx="6699058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93554280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2400" b="1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Quote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CAFF1-C090-0E03-5F40-98BDB6E43E39}"/>
              </a:ext>
            </a:extLst>
          </p:cNvPr>
          <p:cNvSpPr txBox="1"/>
          <p:nvPr userDrawn="1"/>
        </p:nvSpPr>
        <p:spPr>
          <a:xfrm>
            <a:off x="3719620" y="1639884"/>
            <a:ext cx="506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CB177-CEB0-3E66-4A3E-4C73AA43EB79}"/>
              </a:ext>
            </a:extLst>
          </p:cNvPr>
          <p:cNvSpPr txBox="1"/>
          <p:nvPr userDrawn="1"/>
        </p:nvSpPr>
        <p:spPr>
          <a:xfrm flipH="1">
            <a:off x="11430000" y="3818126"/>
            <a:ext cx="761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077884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334147975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47DC2601-ED5C-1DFC-482F-2E12C8C8C50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271016" y="410565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352A614F-8C99-5051-EE08-5D12380DFD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71016" y="575157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5" name="Picture Placeholder 16">
            <a:extLst>
              <a:ext uri="{FF2B5EF4-FFF2-40B4-BE49-F238E27FC236}">
                <a16:creationId xmlns:a16="http://schemas.microsoft.com/office/drawing/2014/main" id="{05115816-1A4F-825E-0879-4CEE89A9EF5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828288" y="4129024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CE2E45B-A2D4-287E-FA8E-94DC270B9A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28288" y="577494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B32EA54C-FAA4-B3AE-0BFE-F9D9560EC8D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828288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1E4DACDB-AC58-1FAA-DEB0-C8EB5BA74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28288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BADE693B-6D7D-950E-A101-6D15568C68D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333744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C71C3C7C-D2FE-A0A1-52D3-22DA57DC1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33744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1B27F775-5634-64EA-1422-43FD273111F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333744" y="410565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58F33F0B-314E-35D2-83FC-618AC1BC21A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33744" y="575157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Picture Placeholder 16">
            <a:extLst>
              <a:ext uri="{FF2B5EF4-FFF2-40B4-BE49-F238E27FC236}">
                <a16:creationId xmlns:a16="http://schemas.microsoft.com/office/drawing/2014/main" id="{D7CB45BC-2F1F-24E1-97FD-14D154D5DA1D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8891016" y="4129024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23704FF5-D060-D305-CDC9-08FCBA40E18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91016" y="577494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1" name="Picture Placeholder 16">
            <a:extLst>
              <a:ext uri="{FF2B5EF4-FFF2-40B4-BE49-F238E27FC236}">
                <a16:creationId xmlns:a16="http://schemas.microsoft.com/office/drawing/2014/main" id="{890067A8-0912-6B15-1452-29C65A5E46DC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8891016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222D4E96-73DB-56C8-4B6E-2AC4BCE365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9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273398468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4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041E-44A2-9B3C-9A81-95106952D439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900911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ABA860B-0033-A7E7-5EB8-358566DAEC8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5116484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1BD822-FDA6-D3EA-170D-BA6DAAB6E7D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332057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65141E6-F817-A3F0-7D7B-4E7833264945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547630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34927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-&gt; Note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3D27F1E-E507-E268-A319-7A3156A02366}"/>
              </a:ext>
            </a:extLst>
          </p:cNvPr>
          <p:cNvSpPr/>
          <p:nvPr userDrawn="1"/>
        </p:nvSpPr>
        <p:spPr>
          <a:xfrm>
            <a:off x="348870" y="3362823"/>
            <a:ext cx="1162365" cy="11623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0D364C-34B5-F9F3-083A-49D5D090A175}"/>
              </a:ext>
            </a:extLst>
          </p:cNvPr>
          <p:cNvSpPr/>
          <p:nvPr userDrawn="1"/>
        </p:nvSpPr>
        <p:spPr>
          <a:xfrm>
            <a:off x="10619843" y="3362823"/>
            <a:ext cx="1162365" cy="11623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Picture 4" descr="A picture containing text, electronics, display, computer&#10;&#10;Description automatically generated">
            <a:extLst>
              <a:ext uri="{FF2B5EF4-FFF2-40B4-BE49-F238E27FC236}">
                <a16:creationId xmlns:a16="http://schemas.microsoft.com/office/drawing/2014/main" id="{AD0E9866-D72E-2617-7282-FBC1BFFF27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5925" y="3256500"/>
            <a:ext cx="1728729" cy="1441233"/>
          </a:xfrm>
          <a:prstGeom prst="rect">
            <a:avLst/>
          </a:prstGeom>
        </p:spPr>
      </p:pic>
      <p:pic>
        <p:nvPicPr>
          <p:cNvPr id="27" name="Picture 6" descr="598-GDM47RLLDBLK 54&quot; Two Section Glass Door Merchandiser, (2) Sliding Doors, 115v">
            <a:extLst>
              <a:ext uri="{FF2B5EF4-FFF2-40B4-BE49-F238E27FC236}">
                <a16:creationId xmlns:a16="http://schemas.microsoft.com/office/drawing/2014/main" id="{FC2A9DEA-F3EB-A2BF-2203-41BC34627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00" b="94200" l="10000" r="90000">
                        <a14:foregroundMark x1="18100" y1="11600" x2="35000" y2="6800"/>
                        <a14:foregroundMark x1="35000" y1="6800" x2="49600" y2="7400"/>
                        <a14:foregroundMark x1="17700" y1="9500" x2="18100" y2="4500"/>
                        <a14:foregroundMark x1="20400" y1="8000" x2="36900" y2="10200"/>
                        <a14:foregroundMark x1="36900" y1="10200" x2="70400" y2="7100"/>
                        <a14:foregroundMark x1="70400" y1="7100" x2="62900" y2="3400"/>
                        <a14:foregroundMark x1="33500" y1="3800" x2="29900" y2="4100"/>
                        <a14:foregroundMark x1="34200" y1="3400" x2="31500" y2="3700"/>
                        <a14:foregroundMark x1="48000" y1="89400" x2="70200" y2="90600"/>
                        <a14:foregroundMark x1="70200" y1="90600" x2="73500" y2="88400"/>
                        <a14:foregroundMark x1="71100" y1="92800" x2="58500" y2="94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5089" y="3002394"/>
            <a:ext cx="1889157" cy="188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29873D-EF4A-A1B3-9C61-7ECA575B6194}"/>
              </a:ext>
            </a:extLst>
          </p:cNvPr>
          <p:cNvSpPr/>
          <p:nvPr userDrawn="1"/>
        </p:nvSpPr>
        <p:spPr>
          <a:xfrm>
            <a:off x="6370879" y="3061376"/>
            <a:ext cx="1765259" cy="17652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C53A67-0426-C5D6-0916-82027433059C}"/>
              </a:ext>
            </a:extLst>
          </p:cNvPr>
          <p:cNvSpPr/>
          <p:nvPr userDrawn="1"/>
        </p:nvSpPr>
        <p:spPr>
          <a:xfrm>
            <a:off x="4101909" y="3061376"/>
            <a:ext cx="1765259" cy="1765259"/>
          </a:xfrm>
          <a:prstGeom prst="ellipse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9" name="Picture 8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B3087F9B-3FFF-3307-11A6-A135CCDAFE9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296367" y="3256500"/>
            <a:ext cx="1375012" cy="137501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9BED63A-043E-8D73-3EFA-75AF60B7EA13}"/>
              </a:ext>
            </a:extLst>
          </p:cNvPr>
          <p:cNvSpPr/>
          <p:nvPr userDrawn="1"/>
        </p:nvSpPr>
        <p:spPr>
          <a:xfrm>
            <a:off x="2435833" y="1845455"/>
            <a:ext cx="1162365" cy="4197101"/>
          </a:xfrm>
          <a:prstGeom prst="roundRect">
            <a:avLst>
              <a:gd name="adj" fmla="val 180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text, sign, tableware&#10;&#10;Description automatically generated">
            <a:extLst>
              <a:ext uri="{FF2B5EF4-FFF2-40B4-BE49-F238E27FC236}">
                <a16:creationId xmlns:a16="http://schemas.microsoft.com/office/drawing/2014/main" id="{F49F5CAB-DB44-58E1-FFF1-66153179AF5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2214" y="2363319"/>
            <a:ext cx="875113" cy="436932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F747E18-21B5-1F55-AB2A-D5EC8A56D7D4}"/>
              </a:ext>
            </a:extLst>
          </p:cNvPr>
          <p:cNvSpPr/>
          <p:nvPr userDrawn="1"/>
        </p:nvSpPr>
        <p:spPr>
          <a:xfrm>
            <a:off x="8621417" y="1845455"/>
            <a:ext cx="1162365" cy="4197101"/>
          </a:xfrm>
          <a:prstGeom prst="roundRect">
            <a:avLst>
              <a:gd name="adj" fmla="val 180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CA0331B-8BB6-3CB3-D78A-3BDBDA05400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582707" y="3293410"/>
            <a:ext cx="894126" cy="50071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BAA1169-C76A-CEB3-F959-856AC0E9531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8638" y="4287279"/>
            <a:ext cx="522264" cy="354976"/>
          </a:xfrm>
          <a:prstGeom prst="rect">
            <a:avLst/>
          </a:prstGeom>
        </p:spPr>
      </p:pic>
      <p:pic>
        <p:nvPicPr>
          <p:cNvPr id="15" name="Picture 2" descr="AWS Community Day Midwest | Columbus - 2022">
            <a:extLst>
              <a:ext uri="{FF2B5EF4-FFF2-40B4-BE49-F238E27FC236}">
                <a16:creationId xmlns:a16="http://schemas.microsoft.com/office/drawing/2014/main" id="{E112E756-98AD-8F2F-4C0D-DE50C99F83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32" y="3172490"/>
            <a:ext cx="984680" cy="59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0648E5B1-8BCA-F085-A602-0710CBAD89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581" y="2345787"/>
            <a:ext cx="819894" cy="23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Snowflake Cloud Data Platform - Newcomp Analytics">
            <a:extLst>
              <a:ext uri="{FF2B5EF4-FFF2-40B4-BE49-F238E27FC236}">
                <a16:creationId xmlns:a16="http://schemas.microsoft.com/office/drawing/2014/main" id="{A6710A6D-0DE2-05EE-EF3F-9074E207F4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2" y="4344901"/>
            <a:ext cx="1042944" cy="2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-Shape 17">
            <a:extLst>
              <a:ext uri="{FF2B5EF4-FFF2-40B4-BE49-F238E27FC236}">
                <a16:creationId xmlns:a16="http://schemas.microsoft.com/office/drawing/2014/main" id="{66E8E0DD-5966-CAEB-D9A0-3C35A517EC1D}"/>
              </a:ext>
            </a:extLst>
          </p:cNvPr>
          <p:cNvSpPr/>
          <p:nvPr userDrawn="1"/>
        </p:nvSpPr>
        <p:spPr>
          <a:xfrm rot="13500000">
            <a:off x="2009782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18106423-FC79-9973-1B16-BFB39240577D}"/>
              </a:ext>
            </a:extLst>
          </p:cNvPr>
          <p:cNvSpPr/>
          <p:nvPr userDrawn="1"/>
        </p:nvSpPr>
        <p:spPr>
          <a:xfrm rot="13500000">
            <a:off x="3807984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1EEA707D-663A-9F69-ED53-E6D9A71FCEAF}"/>
              </a:ext>
            </a:extLst>
          </p:cNvPr>
          <p:cNvSpPr/>
          <p:nvPr userDrawn="1"/>
        </p:nvSpPr>
        <p:spPr>
          <a:xfrm rot="13500000">
            <a:off x="6034351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88695374-A85E-00A3-2ECF-C1F0FA19BE0D}"/>
              </a:ext>
            </a:extLst>
          </p:cNvPr>
          <p:cNvSpPr/>
          <p:nvPr userDrawn="1"/>
        </p:nvSpPr>
        <p:spPr>
          <a:xfrm rot="13500000">
            <a:off x="8288081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-Shape 21">
            <a:extLst>
              <a:ext uri="{FF2B5EF4-FFF2-40B4-BE49-F238E27FC236}">
                <a16:creationId xmlns:a16="http://schemas.microsoft.com/office/drawing/2014/main" id="{987B38DD-81E0-9DB6-BF72-54263B22D498}"/>
              </a:ext>
            </a:extLst>
          </p:cNvPr>
          <p:cNvSpPr/>
          <p:nvPr userDrawn="1"/>
        </p:nvSpPr>
        <p:spPr>
          <a:xfrm rot="13500000">
            <a:off x="9950743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7FC631-FA1F-B9FC-B010-178DB5527E98}"/>
              </a:ext>
            </a:extLst>
          </p:cNvPr>
          <p:cNvSpPr txBox="1"/>
          <p:nvPr userDrawn="1"/>
        </p:nvSpPr>
        <p:spPr>
          <a:xfrm>
            <a:off x="4250517" y="489155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NOTECARD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664CD1-A39D-2E88-224E-84708DD9C5CE}"/>
              </a:ext>
            </a:extLst>
          </p:cNvPr>
          <p:cNvSpPr txBox="1"/>
          <p:nvPr userDrawn="1"/>
        </p:nvSpPr>
        <p:spPr>
          <a:xfrm>
            <a:off x="6624970" y="4891551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NOTEHUB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0E7428-B243-FD58-15AF-CD0C7FEBA098}"/>
              </a:ext>
            </a:extLst>
          </p:cNvPr>
          <p:cNvSpPr txBox="1"/>
          <p:nvPr userDrawn="1"/>
        </p:nvSpPr>
        <p:spPr>
          <a:xfrm>
            <a:off x="2442911" y="513541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AND MORE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406AA3-F797-320A-3855-DD98E94A6459}"/>
              </a:ext>
            </a:extLst>
          </p:cNvPr>
          <p:cNvSpPr txBox="1"/>
          <p:nvPr userDrawn="1"/>
        </p:nvSpPr>
        <p:spPr>
          <a:xfrm>
            <a:off x="8628495" y="513541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AND MORE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855B72D-3D17-EDAA-AF7C-0965BCE48E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538" y="558996"/>
            <a:ext cx="4842179" cy="642367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Edit title</a:t>
            </a:r>
          </a:p>
        </p:txBody>
      </p:sp>
      <p:pic>
        <p:nvPicPr>
          <p:cNvPr id="31" name="Picture 3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A446AA01-D938-5316-E765-467B1DBAC9E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690162" y="3380660"/>
            <a:ext cx="1126690" cy="112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618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aphicFrame>
        <p:nvGraphicFramePr>
          <p:cNvPr id="198" name="Chart 197">
            <a:extLst>
              <a:ext uri="{FF2B5EF4-FFF2-40B4-BE49-F238E27FC236}">
                <a16:creationId xmlns:a16="http://schemas.microsoft.com/office/drawing/2014/main" id="{D5696618-E555-6922-CC4F-6ADE699828D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25112153"/>
              </p:ext>
            </p:extLst>
          </p:nvPr>
        </p:nvGraphicFramePr>
        <p:xfrm>
          <a:off x="596068" y="2288836"/>
          <a:ext cx="11882803" cy="3767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9" name="TextBox 198">
            <a:extLst>
              <a:ext uri="{FF2B5EF4-FFF2-40B4-BE49-F238E27FC236}">
                <a16:creationId xmlns:a16="http://schemas.microsoft.com/office/drawing/2014/main" id="{67AC4C9D-A3C7-1F2C-116F-A8D714ABED70}"/>
              </a:ext>
            </a:extLst>
          </p:cNvPr>
          <p:cNvSpPr txBox="1"/>
          <p:nvPr userDrawn="1"/>
        </p:nvSpPr>
        <p:spPr>
          <a:xfrm>
            <a:off x="10629" y="4026994"/>
            <a:ext cx="6168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b="1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Project Start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0ECC24B-F05F-4538-16E7-2D9240040E26}"/>
              </a:ext>
            </a:extLst>
          </p:cNvPr>
          <p:cNvSpPr txBox="1"/>
          <p:nvPr userDrawn="1"/>
        </p:nvSpPr>
        <p:spPr>
          <a:xfrm>
            <a:off x="383480" y="1696584"/>
            <a:ext cx="8353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Pick a carrier, get a SIM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AF98B1E-200D-174C-32D9-F72A52015CDA}"/>
              </a:ext>
            </a:extLst>
          </p:cNvPr>
          <p:cNvSpPr txBox="1"/>
          <p:nvPr userDrawn="1"/>
        </p:nvSpPr>
        <p:spPr>
          <a:xfrm>
            <a:off x="800894" y="1918805"/>
            <a:ext cx="84301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Evaluate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modem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BFCC581-3762-41EB-E5B4-F9B33B295387}"/>
              </a:ext>
            </a:extLst>
          </p:cNvPr>
          <p:cNvSpPr txBox="1"/>
          <p:nvPr userDrawn="1"/>
        </p:nvSpPr>
        <p:spPr>
          <a:xfrm>
            <a:off x="2089665" y="1883471"/>
            <a:ext cx="862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1</a:t>
            </a:r>
            <a:r>
              <a:rPr lang="en-US" sz="800" kern="0" baseline="3000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st</a:t>
            </a: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 PCB;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deploy 10-unit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pilot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760CB5C-ADB3-B17A-1E5A-2C5093C3C9F7}"/>
              </a:ext>
            </a:extLst>
          </p:cNvPr>
          <p:cNvSpPr txBox="1"/>
          <p:nvPr userDrawn="1"/>
        </p:nvSpPr>
        <p:spPr>
          <a:xfrm>
            <a:off x="3444429" y="1944591"/>
            <a:ext cx="97409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2nd PCB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spin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2E3BA909-6261-40F2-B37F-B4DF9E743B07}"/>
              </a:ext>
            </a:extLst>
          </p:cNvPr>
          <p:cNvSpPr txBox="1"/>
          <p:nvPr userDrawn="1"/>
        </p:nvSpPr>
        <p:spPr>
          <a:xfrm>
            <a:off x="4924751" y="1941557"/>
            <a:ext cx="11736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Negotiate with Carrier and IoT Platform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DD50B42-607F-19F5-FCEA-EEF89EA9CEA5}"/>
              </a:ext>
            </a:extLst>
          </p:cNvPr>
          <p:cNvSpPr txBox="1"/>
          <p:nvPr userDrawn="1"/>
        </p:nvSpPr>
        <p:spPr>
          <a:xfrm>
            <a:off x="4141918" y="1843493"/>
            <a:ext cx="82014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Cloud app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development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C0C0F86-437E-3349-BC30-094F84C17815}"/>
              </a:ext>
            </a:extLst>
          </p:cNvPr>
          <p:cNvSpPr txBox="1"/>
          <p:nvPr userDrawn="1"/>
        </p:nvSpPr>
        <p:spPr>
          <a:xfrm>
            <a:off x="5999816" y="1712739"/>
            <a:ext cx="10872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Carrier’s device certification process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5DCBC8F-89F9-4D3F-3878-834CC710A220}"/>
              </a:ext>
            </a:extLst>
          </p:cNvPr>
          <p:cNvSpPr txBox="1"/>
          <p:nvPr userDrawn="1"/>
        </p:nvSpPr>
        <p:spPr>
          <a:xfrm>
            <a:off x="6702738" y="2044655"/>
            <a:ext cx="11981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Security &amp; reliability issues; major PCB and firmware rework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0E9038F-3CDE-C17E-2322-B1D65F9CB80B}"/>
              </a:ext>
            </a:extLst>
          </p:cNvPr>
          <p:cNvSpPr txBox="1"/>
          <p:nvPr userDrawn="1"/>
        </p:nvSpPr>
        <p:spPr>
          <a:xfrm>
            <a:off x="9221929" y="1915733"/>
            <a:ext cx="9408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Try to fix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unit economics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for scale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1612840-42B2-4932-729E-42E5C0B5C2E8}"/>
              </a:ext>
            </a:extLst>
          </p:cNvPr>
          <p:cNvSpPr txBox="1"/>
          <p:nvPr userDrawn="1"/>
        </p:nvSpPr>
        <p:spPr>
          <a:xfrm>
            <a:off x="1574226" y="1381945"/>
            <a:ext cx="110687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Pick an 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IoT Platform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48A9D8E-B718-5533-DFDD-A9A2178889F8}"/>
              </a:ext>
            </a:extLst>
          </p:cNvPr>
          <p:cNvSpPr txBox="1"/>
          <p:nvPr userDrawn="1"/>
        </p:nvSpPr>
        <p:spPr>
          <a:xfrm>
            <a:off x="7678173" y="1726087"/>
            <a:ext cx="14098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Try to bring work in-house; can’t hire talent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E583E2B-ED03-5560-9BB1-5F00AF179ED3}"/>
              </a:ext>
            </a:extLst>
          </p:cNvPr>
          <p:cNvSpPr txBox="1"/>
          <p:nvPr userDrawn="1"/>
        </p:nvSpPr>
        <p:spPr>
          <a:xfrm>
            <a:off x="11030359" y="1901396"/>
            <a:ext cx="84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b="1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PROJECT STALLS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6B22903-CFC9-B22A-A640-5A66FE79DA91}"/>
              </a:ext>
            </a:extLst>
          </p:cNvPr>
          <p:cNvSpPr txBox="1"/>
          <p:nvPr userDrawn="1"/>
        </p:nvSpPr>
        <p:spPr>
          <a:xfrm>
            <a:off x="5756811" y="6028839"/>
            <a:ext cx="7753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Deploy 10k+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2A8425C-2AF0-65B0-2366-14E3B2A5D178}"/>
              </a:ext>
            </a:extLst>
          </p:cNvPr>
          <p:cNvSpPr txBox="1"/>
          <p:nvPr userDrawn="1"/>
        </p:nvSpPr>
        <p:spPr>
          <a:xfrm>
            <a:off x="600593" y="6012538"/>
            <a:ext cx="72293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Get Notecard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10CEF22-4DED-2A6B-9E13-27EBE9B9C2C5}"/>
              </a:ext>
            </a:extLst>
          </p:cNvPr>
          <p:cNvSpPr txBox="1"/>
          <p:nvPr userDrawn="1"/>
        </p:nvSpPr>
        <p:spPr>
          <a:xfrm>
            <a:off x="1325593" y="5988776"/>
            <a:ext cx="85693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Build &amp; demo pilot device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882794-63C3-AA49-E5C0-833F988C2010}"/>
              </a:ext>
            </a:extLst>
          </p:cNvPr>
          <p:cNvSpPr txBox="1"/>
          <p:nvPr userDrawn="1"/>
        </p:nvSpPr>
        <p:spPr>
          <a:xfrm>
            <a:off x="2232364" y="5977172"/>
            <a:ext cx="108170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1</a:t>
            </a:r>
            <a:r>
              <a:rPr lang="en-US" sz="1000" kern="0" baseline="3000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st</a:t>
            </a: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 PCB; </a:t>
            </a:r>
            <a:b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deploy</a:t>
            </a:r>
            <a:b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10-unit pilot 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2739288-6D89-2144-1FCA-CBF7795B46D1}"/>
              </a:ext>
            </a:extLst>
          </p:cNvPr>
          <p:cNvSpPr txBox="1"/>
          <p:nvPr userDrawn="1"/>
        </p:nvSpPr>
        <p:spPr>
          <a:xfrm>
            <a:off x="3290131" y="6000902"/>
            <a:ext cx="7281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Deploy</a:t>
            </a:r>
            <a:b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100-unit</a:t>
            </a:r>
            <a:b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pilot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4F8105E-18D6-4C4E-AD5A-627C7375BAF8}"/>
              </a:ext>
            </a:extLst>
          </p:cNvPr>
          <p:cNvSpPr txBox="1"/>
          <p:nvPr userDrawn="1"/>
        </p:nvSpPr>
        <p:spPr>
          <a:xfrm>
            <a:off x="4887714" y="5983198"/>
            <a:ext cx="86918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2nd PCB spin; deploy first 1K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D935FB5-F3A1-E02F-53ED-90F237C224D6}"/>
              </a:ext>
            </a:extLst>
          </p:cNvPr>
          <p:cNvSpPr txBox="1"/>
          <p:nvPr userDrawn="1"/>
        </p:nvSpPr>
        <p:spPr>
          <a:xfrm>
            <a:off x="2898151" y="1570000"/>
            <a:ext cx="8780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Cellular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firmware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rework</a:t>
            </a:r>
          </a:p>
        </p:txBody>
      </p:sp>
      <p:cxnSp>
        <p:nvCxnSpPr>
          <p:cNvPr id="219" name="Elbow Connector 218">
            <a:extLst>
              <a:ext uri="{FF2B5EF4-FFF2-40B4-BE49-F238E27FC236}">
                <a16:creationId xmlns:a16="http://schemas.microsoft.com/office/drawing/2014/main" id="{5EB09511-552D-FAEE-F0DA-2A1F6A70F14E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118931" y="2598288"/>
            <a:ext cx="903791" cy="8269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29F74D69-EE1A-C0F8-8A11-5729A3D2AB67}"/>
              </a:ext>
            </a:extLst>
          </p:cNvPr>
          <p:cNvCxnSpPr>
            <a:cxnSpLocks/>
          </p:cNvCxnSpPr>
          <p:nvPr userDrawn="1"/>
        </p:nvCxnSpPr>
        <p:spPr>
          <a:xfrm>
            <a:off x="784807" y="2025029"/>
            <a:ext cx="0" cy="939732"/>
          </a:xfrm>
          <a:prstGeom prst="line">
            <a:avLst/>
          </a:pr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</p:cxnSp>
      <p:sp>
        <p:nvSpPr>
          <p:cNvPr id="221" name="Freeform 220">
            <a:extLst>
              <a:ext uri="{FF2B5EF4-FFF2-40B4-BE49-F238E27FC236}">
                <a16:creationId xmlns:a16="http://schemas.microsoft.com/office/drawing/2014/main" id="{948A444E-076E-80DD-F0EA-9F67AAFCD388}"/>
              </a:ext>
            </a:extLst>
          </p:cNvPr>
          <p:cNvSpPr/>
          <p:nvPr userDrawn="1"/>
        </p:nvSpPr>
        <p:spPr>
          <a:xfrm>
            <a:off x="918633" y="2215702"/>
            <a:ext cx="294151" cy="847413"/>
          </a:xfrm>
          <a:custGeom>
            <a:avLst/>
            <a:gdLst>
              <a:gd name="connsiteX0" fmla="*/ 0 w 425450"/>
              <a:gd name="connsiteY0" fmla="*/ 352425 h 352425"/>
              <a:gd name="connsiteX1" fmla="*/ 0 w 425450"/>
              <a:gd name="connsiteY1" fmla="*/ 31750 h 352425"/>
              <a:gd name="connsiteX2" fmla="*/ 425450 w 425450"/>
              <a:gd name="connsiteY2" fmla="*/ 31750 h 352425"/>
              <a:gd name="connsiteX3" fmla="*/ 425450 w 425450"/>
              <a:gd name="connsiteY3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" h="352425">
                <a:moveTo>
                  <a:pt x="0" y="352425"/>
                </a:moveTo>
                <a:lnTo>
                  <a:pt x="0" y="31750"/>
                </a:lnTo>
                <a:lnTo>
                  <a:pt x="425450" y="31750"/>
                </a:lnTo>
                <a:lnTo>
                  <a:pt x="4254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2" name="Freeform 221">
            <a:extLst>
              <a:ext uri="{FF2B5EF4-FFF2-40B4-BE49-F238E27FC236}">
                <a16:creationId xmlns:a16="http://schemas.microsoft.com/office/drawing/2014/main" id="{616F216B-FDC7-C6D5-BEAB-E75949EF9F1D}"/>
              </a:ext>
            </a:extLst>
          </p:cNvPr>
          <p:cNvSpPr/>
          <p:nvPr userDrawn="1"/>
        </p:nvSpPr>
        <p:spPr>
          <a:xfrm>
            <a:off x="1292954" y="1728097"/>
            <a:ext cx="822060" cy="1101557"/>
          </a:xfrm>
          <a:custGeom>
            <a:avLst/>
            <a:gdLst>
              <a:gd name="connsiteX0" fmla="*/ 0 w 1025525"/>
              <a:gd name="connsiteY0" fmla="*/ 552450 h 552450"/>
              <a:gd name="connsiteX1" fmla="*/ 0 w 1025525"/>
              <a:gd name="connsiteY1" fmla="*/ 263525 h 552450"/>
              <a:gd name="connsiteX2" fmla="*/ 34925 w 1025525"/>
              <a:gd name="connsiteY2" fmla="*/ 263525 h 552450"/>
              <a:gd name="connsiteX3" fmla="*/ 1025525 w 1025525"/>
              <a:gd name="connsiteY3" fmla="*/ 263525 h 552450"/>
              <a:gd name="connsiteX4" fmla="*/ 1025525 w 1025525"/>
              <a:gd name="connsiteY4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525" h="552450">
                <a:moveTo>
                  <a:pt x="0" y="552450"/>
                </a:moveTo>
                <a:lnTo>
                  <a:pt x="0" y="263525"/>
                </a:lnTo>
                <a:lnTo>
                  <a:pt x="34925" y="263525"/>
                </a:lnTo>
                <a:lnTo>
                  <a:pt x="1025525" y="263525"/>
                </a:lnTo>
                <a:lnTo>
                  <a:pt x="1025525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A074F324-92B2-ACB6-B820-AABFA649D179}"/>
              </a:ext>
            </a:extLst>
          </p:cNvPr>
          <p:cNvSpPr/>
          <p:nvPr userDrawn="1"/>
        </p:nvSpPr>
        <p:spPr>
          <a:xfrm>
            <a:off x="2141665" y="2312030"/>
            <a:ext cx="382057" cy="679042"/>
          </a:xfrm>
          <a:custGeom>
            <a:avLst/>
            <a:gdLst>
              <a:gd name="connsiteX0" fmla="*/ 0 w 1609725"/>
              <a:gd name="connsiteY0" fmla="*/ 336550 h 336550"/>
              <a:gd name="connsiteX1" fmla="*/ 0 w 1609725"/>
              <a:gd name="connsiteY1" fmla="*/ 85725 h 336550"/>
              <a:gd name="connsiteX2" fmla="*/ 1609725 w 1609725"/>
              <a:gd name="connsiteY2" fmla="*/ 85725 h 336550"/>
              <a:gd name="connsiteX3" fmla="*/ 1609725 w 1609725"/>
              <a:gd name="connsiteY3" fmla="*/ 0 h 336550"/>
              <a:gd name="connsiteX0" fmla="*/ 0 w 1609725"/>
              <a:gd name="connsiteY0" fmla="*/ 167442 h 167442"/>
              <a:gd name="connsiteX1" fmla="*/ 0 w 1609725"/>
              <a:gd name="connsiteY1" fmla="*/ 85725 h 167442"/>
              <a:gd name="connsiteX2" fmla="*/ 1609725 w 1609725"/>
              <a:gd name="connsiteY2" fmla="*/ 85725 h 167442"/>
              <a:gd name="connsiteX3" fmla="*/ 1609725 w 1609725"/>
              <a:gd name="connsiteY3" fmla="*/ 0 h 16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725" h="167442">
                <a:moveTo>
                  <a:pt x="0" y="167442"/>
                </a:moveTo>
                <a:lnTo>
                  <a:pt x="0" y="85725"/>
                </a:lnTo>
                <a:lnTo>
                  <a:pt x="1609725" y="85725"/>
                </a:lnTo>
                <a:lnTo>
                  <a:pt x="1609725" y="0"/>
                </a:lnTo>
              </a:path>
            </a:pathLst>
          </a:cu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4" name="Freeform 223">
            <a:extLst>
              <a:ext uri="{FF2B5EF4-FFF2-40B4-BE49-F238E27FC236}">
                <a16:creationId xmlns:a16="http://schemas.microsoft.com/office/drawing/2014/main" id="{EEDF0D84-C9D4-B3BD-B33A-CAC66654C95F}"/>
              </a:ext>
            </a:extLst>
          </p:cNvPr>
          <p:cNvSpPr/>
          <p:nvPr userDrawn="1"/>
        </p:nvSpPr>
        <p:spPr>
          <a:xfrm>
            <a:off x="2915628" y="2291443"/>
            <a:ext cx="995098" cy="706225"/>
          </a:xfrm>
          <a:custGeom>
            <a:avLst/>
            <a:gdLst>
              <a:gd name="connsiteX0" fmla="*/ 0 w 2197100"/>
              <a:gd name="connsiteY0" fmla="*/ 311150 h 311150"/>
              <a:gd name="connsiteX1" fmla="*/ 0 w 2197100"/>
              <a:gd name="connsiteY1" fmla="*/ 196850 h 311150"/>
              <a:gd name="connsiteX2" fmla="*/ 2197100 w 2197100"/>
              <a:gd name="connsiteY2" fmla="*/ 196850 h 311150"/>
              <a:gd name="connsiteX3" fmla="*/ 2197100 w 2197100"/>
              <a:gd name="connsiteY3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7100" h="311150">
                <a:moveTo>
                  <a:pt x="0" y="311150"/>
                </a:moveTo>
                <a:lnTo>
                  <a:pt x="0" y="196850"/>
                </a:lnTo>
                <a:lnTo>
                  <a:pt x="2197100" y="196850"/>
                </a:lnTo>
                <a:lnTo>
                  <a:pt x="219710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5" name="Freeform 224">
            <a:extLst>
              <a:ext uri="{FF2B5EF4-FFF2-40B4-BE49-F238E27FC236}">
                <a16:creationId xmlns:a16="http://schemas.microsoft.com/office/drawing/2014/main" id="{A5DF237C-F655-BBFB-8096-FBE769908EAF}"/>
              </a:ext>
            </a:extLst>
          </p:cNvPr>
          <p:cNvSpPr/>
          <p:nvPr userDrawn="1"/>
        </p:nvSpPr>
        <p:spPr>
          <a:xfrm>
            <a:off x="2575412" y="2008933"/>
            <a:ext cx="753928" cy="990015"/>
          </a:xfrm>
          <a:custGeom>
            <a:avLst/>
            <a:gdLst>
              <a:gd name="connsiteX0" fmla="*/ 0 w 2051050"/>
              <a:gd name="connsiteY0" fmla="*/ 577850 h 577850"/>
              <a:gd name="connsiteX1" fmla="*/ 0 w 2051050"/>
              <a:gd name="connsiteY1" fmla="*/ 384175 h 577850"/>
              <a:gd name="connsiteX2" fmla="*/ 2051050 w 2051050"/>
              <a:gd name="connsiteY2" fmla="*/ 384175 h 577850"/>
              <a:gd name="connsiteX3" fmla="*/ 2051050 w 2051050"/>
              <a:gd name="connsiteY3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577850">
                <a:moveTo>
                  <a:pt x="0" y="577850"/>
                </a:moveTo>
                <a:lnTo>
                  <a:pt x="0" y="384175"/>
                </a:lnTo>
                <a:lnTo>
                  <a:pt x="2051050" y="384175"/>
                </a:lnTo>
                <a:lnTo>
                  <a:pt x="20510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6" name="Freeform 225">
            <a:extLst>
              <a:ext uri="{FF2B5EF4-FFF2-40B4-BE49-F238E27FC236}">
                <a16:creationId xmlns:a16="http://schemas.microsoft.com/office/drawing/2014/main" id="{542EF17C-956D-9703-6875-74D678FFDE31}"/>
              </a:ext>
            </a:extLst>
          </p:cNvPr>
          <p:cNvSpPr/>
          <p:nvPr userDrawn="1"/>
        </p:nvSpPr>
        <p:spPr>
          <a:xfrm>
            <a:off x="6009414" y="2049367"/>
            <a:ext cx="575879" cy="904466"/>
          </a:xfrm>
          <a:custGeom>
            <a:avLst/>
            <a:gdLst>
              <a:gd name="connsiteX0" fmla="*/ 0 w 781050"/>
              <a:gd name="connsiteY0" fmla="*/ 549275 h 549275"/>
              <a:gd name="connsiteX1" fmla="*/ 0 w 781050"/>
              <a:gd name="connsiteY1" fmla="*/ 488950 h 549275"/>
              <a:gd name="connsiteX2" fmla="*/ 168275 w 781050"/>
              <a:gd name="connsiteY2" fmla="*/ 488950 h 549275"/>
              <a:gd name="connsiteX3" fmla="*/ 168275 w 781050"/>
              <a:gd name="connsiteY3" fmla="*/ 279400 h 549275"/>
              <a:gd name="connsiteX4" fmla="*/ 781050 w 781050"/>
              <a:gd name="connsiteY4" fmla="*/ 279400 h 549275"/>
              <a:gd name="connsiteX5" fmla="*/ 781050 w 781050"/>
              <a:gd name="connsiteY5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050" h="549275">
                <a:moveTo>
                  <a:pt x="0" y="549275"/>
                </a:moveTo>
                <a:lnTo>
                  <a:pt x="0" y="488950"/>
                </a:lnTo>
                <a:lnTo>
                  <a:pt x="168275" y="488950"/>
                </a:lnTo>
                <a:lnTo>
                  <a:pt x="168275" y="279400"/>
                </a:lnTo>
                <a:lnTo>
                  <a:pt x="781050" y="279400"/>
                </a:lnTo>
                <a:lnTo>
                  <a:pt x="78105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id="{91B961FE-099F-E441-6BBF-D07D211E9D22}"/>
              </a:ext>
            </a:extLst>
          </p:cNvPr>
          <p:cNvSpPr/>
          <p:nvPr userDrawn="1"/>
        </p:nvSpPr>
        <p:spPr>
          <a:xfrm flipH="1">
            <a:off x="7273336" y="2458182"/>
            <a:ext cx="787393" cy="549275"/>
          </a:xfrm>
          <a:custGeom>
            <a:avLst/>
            <a:gdLst>
              <a:gd name="connsiteX0" fmla="*/ 0 w 1162050"/>
              <a:gd name="connsiteY0" fmla="*/ 234950 h 234950"/>
              <a:gd name="connsiteX1" fmla="*/ 0 w 1162050"/>
              <a:gd name="connsiteY1" fmla="*/ 28575 h 234950"/>
              <a:gd name="connsiteX2" fmla="*/ 1162050 w 1162050"/>
              <a:gd name="connsiteY2" fmla="*/ 28575 h 234950"/>
              <a:gd name="connsiteX3" fmla="*/ 1162050 w 1162050"/>
              <a:gd name="connsiteY3" fmla="*/ 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234950">
                <a:moveTo>
                  <a:pt x="0" y="234950"/>
                </a:moveTo>
                <a:lnTo>
                  <a:pt x="0" y="28575"/>
                </a:lnTo>
                <a:lnTo>
                  <a:pt x="1162050" y="28575"/>
                </a:lnTo>
                <a:lnTo>
                  <a:pt x="1162050" y="0"/>
                </a:lnTo>
              </a:path>
            </a:pathLst>
          </a:cu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8" name="Freeform 227">
            <a:extLst>
              <a:ext uri="{FF2B5EF4-FFF2-40B4-BE49-F238E27FC236}">
                <a16:creationId xmlns:a16="http://schemas.microsoft.com/office/drawing/2014/main" id="{4513F0F3-C1B6-1DF4-543A-0D7D134E7C66}"/>
              </a:ext>
            </a:extLst>
          </p:cNvPr>
          <p:cNvSpPr/>
          <p:nvPr userDrawn="1"/>
        </p:nvSpPr>
        <p:spPr>
          <a:xfrm flipH="1">
            <a:off x="9716779" y="2345136"/>
            <a:ext cx="884148" cy="618280"/>
          </a:xfrm>
          <a:custGeom>
            <a:avLst/>
            <a:gdLst>
              <a:gd name="connsiteX0" fmla="*/ 0 w 1949450"/>
              <a:gd name="connsiteY0" fmla="*/ 330200 h 330200"/>
              <a:gd name="connsiteX1" fmla="*/ 0 w 1949450"/>
              <a:gd name="connsiteY1" fmla="*/ 231775 h 330200"/>
              <a:gd name="connsiteX2" fmla="*/ 1949450 w 1949450"/>
              <a:gd name="connsiteY2" fmla="*/ 231775 h 330200"/>
              <a:gd name="connsiteX3" fmla="*/ 1949450 w 1949450"/>
              <a:gd name="connsiteY3" fmla="*/ 203200 h 330200"/>
              <a:gd name="connsiteX4" fmla="*/ 1949450 w 1949450"/>
              <a:gd name="connsiteY4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450" h="330200">
                <a:moveTo>
                  <a:pt x="0" y="330200"/>
                </a:moveTo>
                <a:lnTo>
                  <a:pt x="0" y="231775"/>
                </a:lnTo>
                <a:lnTo>
                  <a:pt x="1949450" y="231775"/>
                </a:lnTo>
                <a:lnTo>
                  <a:pt x="1949450" y="203200"/>
                </a:lnTo>
                <a:lnTo>
                  <a:pt x="194945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9" name="Freeform 228">
            <a:extLst>
              <a:ext uri="{FF2B5EF4-FFF2-40B4-BE49-F238E27FC236}">
                <a16:creationId xmlns:a16="http://schemas.microsoft.com/office/drawing/2014/main" id="{8427805D-3A19-57F7-7515-EBC8CC2AE689}"/>
              </a:ext>
            </a:extLst>
          </p:cNvPr>
          <p:cNvSpPr/>
          <p:nvPr userDrawn="1"/>
        </p:nvSpPr>
        <p:spPr>
          <a:xfrm>
            <a:off x="4472470" y="5286467"/>
            <a:ext cx="1649376" cy="660884"/>
          </a:xfrm>
          <a:custGeom>
            <a:avLst/>
            <a:gdLst>
              <a:gd name="connsiteX0" fmla="*/ 0 w 3975100"/>
              <a:gd name="connsiteY0" fmla="*/ 0 h 311150"/>
              <a:gd name="connsiteX1" fmla="*/ 0 w 3975100"/>
              <a:gd name="connsiteY1" fmla="*/ 66675 h 311150"/>
              <a:gd name="connsiteX2" fmla="*/ 3975100 w 3975100"/>
              <a:gd name="connsiteY2" fmla="*/ 66675 h 311150"/>
              <a:gd name="connsiteX3" fmla="*/ 3975100 w 3975100"/>
              <a:gd name="connsiteY3" fmla="*/ 117475 h 311150"/>
              <a:gd name="connsiteX4" fmla="*/ 3975100 w 3975100"/>
              <a:gd name="connsiteY4" fmla="*/ 31115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100" h="311150">
                <a:moveTo>
                  <a:pt x="0" y="0"/>
                </a:moveTo>
                <a:lnTo>
                  <a:pt x="0" y="66675"/>
                </a:lnTo>
                <a:lnTo>
                  <a:pt x="3975100" y="66675"/>
                </a:lnTo>
                <a:lnTo>
                  <a:pt x="3975100" y="117475"/>
                </a:lnTo>
                <a:lnTo>
                  <a:pt x="3975100" y="311150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id="{773FF96B-1714-EC34-BAF6-A5D7CE33A3FA}"/>
              </a:ext>
            </a:extLst>
          </p:cNvPr>
          <p:cNvSpPr/>
          <p:nvPr userDrawn="1"/>
        </p:nvSpPr>
        <p:spPr>
          <a:xfrm>
            <a:off x="3293586" y="5292109"/>
            <a:ext cx="2033818" cy="645008"/>
          </a:xfrm>
          <a:custGeom>
            <a:avLst/>
            <a:gdLst>
              <a:gd name="connsiteX0" fmla="*/ 0 w 3317875"/>
              <a:gd name="connsiteY0" fmla="*/ 0 h 273050"/>
              <a:gd name="connsiteX1" fmla="*/ 0 w 3317875"/>
              <a:gd name="connsiteY1" fmla="*/ 76200 h 273050"/>
              <a:gd name="connsiteX2" fmla="*/ 31750 w 3317875"/>
              <a:gd name="connsiteY2" fmla="*/ 76200 h 273050"/>
              <a:gd name="connsiteX3" fmla="*/ 3317875 w 3317875"/>
              <a:gd name="connsiteY3" fmla="*/ 76200 h 273050"/>
              <a:gd name="connsiteX4" fmla="*/ 3317875 w 3317875"/>
              <a:gd name="connsiteY4" fmla="*/ 139700 h 273050"/>
              <a:gd name="connsiteX5" fmla="*/ 3317875 w 3317875"/>
              <a:gd name="connsiteY5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7875" h="273050">
                <a:moveTo>
                  <a:pt x="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317875" y="76200"/>
                </a:lnTo>
                <a:lnTo>
                  <a:pt x="3317875" y="139700"/>
                </a:lnTo>
                <a:lnTo>
                  <a:pt x="3317875" y="273050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1" name="Freeform 230">
            <a:extLst>
              <a:ext uri="{FF2B5EF4-FFF2-40B4-BE49-F238E27FC236}">
                <a16:creationId xmlns:a16="http://schemas.microsoft.com/office/drawing/2014/main" id="{F9EC5C60-B4A4-5581-09F1-9518731D0EE3}"/>
              </a:ext>
            </a:extLst>
          </p:cNvPr>
          <p:cNvSpPr/>
          <p:nvPr userDrawn="1"/>
        </p:nvSpPr>
        <p:spPr>
          <a:xfrm>
            <a:off x="1532185" y="5367333"/>
            <a:ext cx="2107637" cy="628737"/>
          </a:xfrm>
          <a:custGeom>
            <a:avLst/>
            <a:gdLst>
              <a:gd name="connsiteX0" fmla="*/ 0 w 2679700"/>
              <a:gd name="connsiteY0" fmla="*/ 0 h 276225"/>
              <a:gd name="connsiteX1" fmla="*/ 0 w 2679700"/>
              <a:gd name="connsiteY1" fmla="*/ 104775 h 276225"/>
              <a:gd name="connsiteX2" fmla="*/ 2679700 w 2679700"/>
              <a:gd name="connsiteY2" fmla="*/ 104775 h 276225"/>
              <a:gd name="connsiteX3" fmla="*/ 2679700 w 2679700"/>
              <a:gd name="connsiteY3" fmla="*/ 171450 h 276225"/>
              <a:gd name="connsiteX4" fmla="*/ 2679700 w 2679700"/>
              <a:gd name="connsiteY4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76225">
                <a:moveTo>
                  <a:pt x="0" y="0"/>
                </a:moveTo>
                <a:lnTo>
                  <a:pt x="0" y="104775"/>
                </a:lnTo>
                <a:lnTo>
                  <a:pt x="2679700" y="104775"/>
                </a:lnTo>
                <a:lnTo>
                  <a:pt x="2679700" y="171450"/>
                </a:lnTo>
                <a:lnTo>
                  <a:pt x="2679700" y="276225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650FBA9C-BC60-FE2F-C9E1-83EF8ED75E77}"/>
              </a:ext>
            </a:extLst>
          </p:cNvPr>
          <p:cNvSpPr/>
          <p:nvPr userDrawn="1"/>
        </p:nvSpPr>
        <p:spPr>
          <a:xfrm>
            <a:off x="1211397" y="5281759"/>
            <a:ext cx="1564899" cy="706314"/>
          </a:xfrm>
          <a:custGeom>
            <a:avLst/>
            <a:gdLst>
              <a:gd name="connsiteX0" fmla="*/ 0 w 1908175"/>
              <a:gd name="connsiteY0" fmla="*/ 0 h 273050"/>
              <a:gd name="connsiteX1" fmla="*/ 0 w 1908175"/>
              <a:gd name="connsiteY1" fmla="*/ 149225 h 273050"/>
              <a:gd name="connsiteX2" fmla="*/ 1908175 w 1908175"/>
              <a:gd name="connsiteY2" fmla="*/ 149225 h 273050"/>
              <a:gd name="connsiteX3" fmla="*/ 1908175 w 1908175"/>
              <a:gd name="connsiteY3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175" h="273050">
                <a:moveTo>
                  <a:pt x="0" y="0"/>
                </a:moveTo>
                <a:lnTo>
                  <a:pt x="0" y="149225"/>
                </a:lnTo>
                <a:lnTo>
                  <a:pt x="1908175" y="149225"/>
                </a:lnTo>
                <a:lnTo>
                  <a:pt x="1908175" y="273050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3" name="Freeform 232">
            <a:extLst>
              <a:ext uri="{FF2B5EF4-FFF2-40B4-BE49-F238E27FC236}">
                <a16:creationId xmlns:a16="http://schemas.microsoft.com/office/drawing/2014/main" id="{1ECBAD42-EA40-E226-C20B-EBA41B6F1DBC}"/>
              </a:ext>
            </a:extLst>
          </p:cNvPr>
          <p:cNvSpPr/>
          <p:nvPr userDrawn="1"/>
        </p:nvSpPr>
        <p:spPr>
          <a:xfrm>
            <a:off x="865061" y="5098164"/>
            <a:ext cx="888999" cy="894359"/>
          </a:xfrm>
          <a:custGeom>
            <a:avLst/>
            <a:gdLst>
              <a:gd name="connsiteX0" fmla="*/ 0 w 917575"/>
              <a:gd name="connsiteY0" fmla="*/ 0 h 260350"/>
              <a:gd name="connsiteX1" fmla="*/ 0 w 917575"/>
              <a:gd name="connsiteY1" fmla="*/ 187325 h 260350"/>
              <a:gd name="connsiteX2" fmla="*/ 917575 w 917575"/>
              <a:gd name="connsiteY2" fmla="*/ 187325 h 260350"/>
              <a:gd name="connsiteX3" fmla="*/ 917575 w 917575"/>
              <a:gd name="connsiteY3" fmla="*/ 231775 h 260350"/>
              <a:gd name="connsiteX4" fmla="*/ 917575 w 917575"/>
              <a:gd name="connsiteY4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" h="260350">
                <a:moveTo>
                  <a:pt x="0" y="0"/>
                </a:moveTo>
                <a:lnTo>
                  <a:pt x="0" y="187325"/>
                </a:lnTo>
                <a:lnTo>
                  <a:pt x="917575" y="187325"/>
                </a:lnTo>
                <a:lnTo>
                  <a:pt x="917575" y="231775"/>
                </a:lnTo>
                <a:lnTo>
                  <a:pt x="917575" y="260350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4" name="Freeform 233">
            <a:extLst>
              <a:ext uri="{FF2B5EF4-FFF2-40B4-BE49-F238E27FC236}">
                <a16:creationId xmlns:a16="http://schemas.microsoft.com/office/drawing/2014/main" id="{15FBC091-C685-4D16-764A-9FDF070C1672}"/>
              </a:ext>
            </a:extLst>
          </p:cNvPr>
          <p:cNvSpPr/>
          <p:nvPr userDrawn="1"/>
        </p:nvSpPr>
        <p:spPr>
          <a:xfrm>
            <a:off x="739813" y="5370766"/>
            <a:ext cx="222249" cy="580572"/>
          </a:xfrm>
          <a:custGeom>
            <a:avLst/>
            <a:gdLst>
              <a:gd name="connsiteX0" fmla="*/ 0 w 222250"/>
              <a:gd name="connsiteY0" fmla="*/ 0 h 295275"/>
              <a:gd name="connsiteX1" fmla="*/ 0 w 222250"/>
              <a:gd name="connsiteY1" fmla="*/ 222250 h 295275"/>
              <a:gd name="connsiteX2" fmla="*/ 222250 w 222250"/>
              <a:gd name="connsiteY2" fmla="*/ 222250 h 295275"/>
              <a:gd name="connsiteX3" fmla="*/ 222250 w 2222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50" h="295275">
                <a:moveTo>
                  <a:pt x="0" y="0"/>
                </a:moveTo>
                <a:lnTo>
                  <a:pt x="0" y="222250"/>
                </a:lnTo>
                <a:lnTo>
                  <a:pt x="222250" y="222250"/>
                </a:lnTo>
                <a:lnTo>
                  <a:pt x="222250" y="295275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7D611C8-15E0-8578-0AD7-1C08FC450074}"/>
              </a:ext>
            </a:extLst>
          </p:cNvPr>
          <p:cNvGrpSpPr/>
          <p:nvPr userDrawn="1"/>
        </p:nvGrpSpPr>
        <p:grpSpPr>
          <a:xfrm>
            <a:off x="772405" y="3828108"/>
            <a:ext cx="11174521" cy="612360"/>
            <a:chOff x="727388" y="2473673"/>
            <a:chExt cx="6776015" cy="461306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A4F1118-AB2D-7103-DB51-6620754BC5A1}"/>
                </a:ext>
              </a:extLst>
            </p:cNvPr>
            <p:cNvSpPr txBox="1"/>
            <p:nvPr/>
          </p:nvSpPr>
          <p:spPr>
            <a:xfrm>
              <a:off x="2502154" y="2477791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12mo</a:t>
              </a:r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C03615D-8061-855E-3B66-419930EC9AC3}"/>
                </a:ext>
              </a:extLst>
            </p:cNvPr>
            <p:cNvCxnSpPr/>
            <p:nvPr/>
          </p:nvCxnSpPr>
          <p:spPr>
            <a:xfrm flipV="1">
              <a:off x="8779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C4E103A-BC66-628F-4C2A-D1E66B02C6E2}"/>
                </a:ext>
              </a:extLst>
            </p:cNvPr>
            <p:cNvCxnSpPr/>
            <p:nvPr/>
          </p:nvCxnSpPr>
          <p:spPr>
            <a:xfrm flipV="1">
              <a:off x="10284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CC91404-BDD1-1CD9-316E-F516903BDE6A}"/>
                </a:ext>
              </a:extLst>
            </p:cNvPr>
            <p:cNvCxnSpPr/>
            <p:nvPr/>
          </p:nvCxnSpPr>
          <p:spPr>
            <a:xfrm flipV="1">
              <a:off x="11790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6800192-17A2-D611-4FDC-4D797B624D12}"/>
                </a:ext>
              </a:extLst>
            </p:cNvPr>
            <p:cNvCxnSpPr/>
            <p:nvPr/>
          </p:nvCxnSpPr>
          <p:spPr>
            <a:xfrm flipV="1">
              <a:off x="132956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19DF1BE5-5DCE-2B4F-80E5-8E45A3D8E861}"/>
                </a:ext>
              </a:extLst>
            </p:cNvPr>
            <p:cNvCxnSpPr/>
            <p:nvPr/>
          </p:nvCxnSpPr>
          <p:spPr>
            <a:xfrm flipV="1">
              <a:off x="148011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DD56A65-C3CE-2AB7-0AB2-199C1DA7D87B}"/>
                </a:ext>
              </a:extLst>
            </p:cNvPr>
            <p:cNvCxnSpPr/>
            <p:nvPr/>
          </p:nvCxnSpPr>
          <p:spPr>
            <a:xfrm flipV="1">
              <a:off x="178120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066828E-0D89-4582-3FD5-D3E49D05D866}"/>
                </a:ext>
              </a:extLst>
            </p:cNvPr>
            <p:cNvCxnSpPr/>
            <p:nvPr/>
          </p:nvCxnSpPr>
          <p:spPr>
            <a:xfrm flipV="1">
              <a:off x="193174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EBB7229B-0A0D-02ED-3363-CBF2073C33A5}"/>
                </a:ext>
              </a:extLst>
            </p:cNvPr>
            <p:cNvCxnSpPr/>
            <p:nvPr/>
          </p:nvCxnSpPr>
          <p:spPr>
            <a:xfrm flipV="1">
              <a:off x="208229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2BDB182-9300-E710-08EE-B511694DA298}"/>
                </a:ext>
              </a:extLst>
            </p:cNvPr>
            <p:cNvCxnSpPr/>
            <p:nvPr/>
          </p:nvCxnSpPr>
          <p:spPr>
            <a:xfrm flipV="1">
              <a:off x="223283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B5F3A92-7C02-04A4-A772-2C6E922AD0BF}"/>
                </a:ext>
              </a:extLst>
            </p:cNvPr>
            <p:cNvCxnSpPr/>
            <p:nvPr/>
          </p:nvCxnSpPr>
          <p:spPr>
            <a:xfrm flipV="1">
              <a:off x="238338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DA89CBF-8D4A-4512-D83F-2B2F38F2A196}"/>
                </a:ext>
              </a:extLst>
            </p:cNvPr>
            <p:cNvCxnSpPr/>
            <p:nvPr/>
          </p:nvCxnSpPr>
          <p:spPr>
            <a:xfrm flipV="1">
              <a:off x="72738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4A36559-9F29-E9A8-2155-5424C1AC9750}"/>
                </a:ext>
              </a:extLst>
            </p:cNvPr>
            <p:cNvCxnSpPr/>
            <p:nvPr/>
          </p:nvCxnSpPr>
          <p:spPr>
            <a:xfrm flipV="1">
              <a:off x="253392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13AE0AB6-8DE3-9271-FF63-2468507C5179}"/>
                </a:ext>
              </a:extLst>
            </p:cNvPr>
            <p:cNvCxnSpPr/>
            <p:nvPr/>
          </p:nvCxnSpPr>
          <p:spPr>
            <a:xfrm flipV="1">
              <a:off x="268447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26B7796-6842-F3F8-3105-64032B030525}"/>
                </a:ext>
              </a:extLst>
            </p:cNvPr>
            <p:cNvCxnSpPr/>
            <p:nvPr/>
          </p:nvCxnSpPr>
          <p:spPr>
            <a:xfrm flipV="1">
              <a:off x="283501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728A89D-BC9C-DDA8-DA07-0B8A46D0EC4D}"/>
                </a:ext>
              </a:extLst>
            </p:cNvPr>
            <p:cNvCxnSpPr/>
            <p:nvPr/>
          </p:nvCxnSpPr>
          <p:spPr>
            <a:xfrm flipV="1">
              <a:off x="298556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80E47C0B-E3C3-BD89-902C-9B4ACD3D3D7C}"/>
                </a:ext>
              </a:extLst>
            </p:cNvPr>
            <p:cNvCxnSpPr/>
            <p:nvPr/>
          </p:nvCxnSpPr>
          <p:spPr>
            <a:xfrm flipV="1">
              <a:off x="313610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BEFF2D0-FE21-DA1C-8D9F-0F6BCEBBE298}"/>
                </a:ext>
              </a:extLst>
            </p:cNvPr>
            <p:cNvCxnSpPr/>
            <p:nvPr/>
          </p:nvCxnSpPr>
          <p:spPr>
            <a:xfrm flipV="1">
              <a:off x="328665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BA9E9B91-42B3-13D2-E1B6-2AFC63D6AC55}"/>
                </a:ext>
              </a:extLst>
            </p:cNvPr>
            <p:cNvCxnSpPr/>
            <p:nvPr/>
          </p:nvCxnSpPr>
          <p:spPr>
            <a:xfrm flipV="1">
              <a:off x="358774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8BDD600-C533-67FF-EE62-513BE991D994}"/>
                </a:ext>
              </a:extLst>
            </p:cNvPr>
            <p:cNvCxnSpPr/>
            <p:nvPr/>
          </p:nvCxnSpPr>
          <p:spPr>
            <a:xfrm flipV="1">
              <a:off x="373828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C761CD62-E9C2-BD79-3FD8-C838CEBB6D8D}"/>
                </a:ext>
              </a:extLst>
            </p:cNvPr>
            <p:cNvCxnSpPr/>
            <p:nvPr/>
          </p:nvCxnSpPr>
          <p:spPr>
            <a:xfrm flipV="1">
              <a:off x="38888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A4C03EB-7BDF-B30D-159F-E91D00E19E44}"/>
                </a:ext>
              </a:extLst>
            </p:cNvPr>
            <p:cNvCxnSpPr/>
            <p:nvPr/>
          </p:nvCxnSpPr>
          <p:spPr>
            <a:xfrm flipV="1">
              <a:off x="40393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6165743-69B7-5659-BB67-BF302731FFB5}"/>
                </a:ext>
              </a:extLst>
            </p:cNvPr>
            <p:cNvCxnSpPr/>
            <p:nvPr/>
          </p:nvCxnSpPr>
          <p:spPr>
            <a:xfrm flipV="1">
              <a:off x="41899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19F484B-A8A7-B86A-F7CF-C68F24FC55EC}"/>
                </a:ext>
              </a:extLst>
            </p:cNvPr>
            <p:cNvCxnSpPr/>
            <p:nvPr/>
          </p:nvCxnSpPr>
          <p:spPr>
            <a:xfrm flipV="1">
              <a:off x="434046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489E8108-B2F3-FB16-4C9A-A4890FEF1AFA}"/>
                </a:ext>
              </a:extLst>
            </p:cNvPr>
            <p:cNvCxnSpPr/>
            <p:nvPr/>
          </p:nvCxnSpPr>
          <p:spPr>
            <a:xfrm flipV="1">
              <a:off x="449175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D5C2850-76A8-1026-3005-A7751991F6F1}"/>
                </a:ext>
              </a:extLst>
            </p:cNvPr>
            <p:cNvCxnSpPr/>
            <p:nvPr/>
          </p:nvCxnSpPr>
          <p:spPr>
            <a:xfrm flipV="1">
              <a:off x="464230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529646D-87EB-9A07-412B-8644C45550BD}"/>
                </a:ext>
              </a:extLst>
            </p:cNvPr>
            <p:cNvCxnSpPr/>
            <p:nvPr/>
          </p:nvCxnSpPr>
          <p:spPr>
            <a:xfrm flipV="1">
              <a:off x="479284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024D1F9-125F-795C-C831-673EEE4D1B3D}"/>
                </a:ext>
              </a:extLst>
            </p:cNvPr>
            <p:cNvCxnSpPr/>
            <p:nvPr/>
          </p:nvCxnSpPr>
          <p:spPr>
            <a:xfrm flipV="1">
              <a:off x="494339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0226A2E-C688-8A55-66C0-AAE40FD1C7F0}"/>
                </a:ext>
              </a:extLst>
            </p:cNvPr>
            <p:cNvCxnSpPr/>
            <p:nvPr/>
          </p:nvCxnSpPr>
          <p:spPr>
            <a:xfrm flipV="1">
              <a:off x="509393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E00D30B0-90A9-484D-8CA2-520A12F557E0}"/>
                </a:ext>
              </a:extLst>
            </p:cNvPr>
            <p:cNvCxnSpPr/>
            <p:nvPr/>
          </p:nvCxnSpPr>
          <p:spPr>
            <a:xfrm flipV="1">
              <a:off x="539502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BF678670-5484-D483-CA18-146A0094F73F}"/>
                </a:ext>
              </a:extLst>
            </p:cNvPr>
            <p:cNvCxnSpPr/>
            <p:nvPr/>
          </p:nvCxnSpPr>
          <p:spPr>
            <a:xfrm flipV="1">
              <a:off x="554557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BEE4089-F1C7-4C83-9B61-7D883405DB05}"/>
                </a:ext>
              </a:extLst>
            </p:cNvPr>
            <p:cNvCxnSpPr/>
            <p:nvPr/>
          </p:nvCxnSpPr>
          <p:spPr>
            <a:xfrm flipV="1">
              <a:off x="569611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86940D39-55F7-25BF-0083-688EB2CF3B04}"/>
                </a:ext>
              </a:extLst>
            </p:cNvPr>
            <p:cNvCxnSpPr/>
            <p:nvPr/>
          </p:nvCxnSpPr>
          <p:spPr>
            <a:xfrm flipV="1">
              <a:off x="584666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AFCDD67-614A-17A1-E034-9FF85E365A75}"/>
                </a:ext>
              </a:extLst>
            </p:cNvPr>
            <p:cNvCxnSpPr/>
            <p:nvPr/>
          </p:nvCxnSpPr>
          <p:spPr>
            <a:xfrm flipV="1">
              <a:off x="599720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491E20A-C002-B894-EA1A-FE770423B56B}"/>
                </a:ext>
              </a:extLst>
            </p:cNvPr>
            <p:cNvCxnSpPr/>
            <p:nvPr/>
          </p:nvCxnSpPr>
          <p:spPr>
            <a:xfrm flipV="1">
              <a:off x="6147754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479950FD-DEA3-12F5-D669-3B3D9B6FDAF2}"/>
                </a:ext>
              </a:extLst>
            </p:cNvPr>
            <p:cNvCxnSpPr/>
            <p:nvPr/>
          </p:nvCxnSpPr>
          <p:spPr>
            <a:xfrm flipV="1">
              <a:off x="629904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656B4F55-1955-AF61-1DAF-4BB2CE947A25}"/>
                </a:ext>
              </a:extLst>
            </p:cNvPr>
            <p:cNvCxnSpPr/>
            <p:nvPr/>
          </p:nvCxnSpPr>
          <p:spPr>
            <a:xfrm flipV="1">
              <a:off x="644958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C6D22D1-6C9E-DA36-04E2-DD2952C09FDB}"/>
                </a:ext>
              </a:extLst>
            </p:cNvPr>
            <p:cNvCxnSpPr/>
            <p:nvPr/>
          </p:nvCxnSpPr>
          <p:spPr>
            <a:xfrm flipV="1">
              <a:off x="66001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0AB3B1DE-7EB7-39AD-5BFF-508AFF602043}"/>
                </a:ext>
              </a:extLst>
            </p:cNvPr>
            <p:cNvCxnSpPr/>
            <p:nvPr/>
          </p:nvCxnSpPr>
          <p:spPr>
            <a:xfrm flipV="1">
              <a:off x="67506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3C5860A-1397-1E60-E4CE-3C7B9EC312E5}"/>
                </a:ext>
              </a:extLst>
            </p:cNvPr>
            <p:cNvCxnSpPr/>
            <p:nvPr/>
          </p:nvCxnSpPr>
          <p:spPr>
            <a:xfrm flipV="1">
              <a:off x="69012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BCD31E-D083-D751-702F-A1B365C72584}"/>
                </a:ext>
              </a:extLst>
            </p:cNvPr>
            <p:cNvCxnSpPr/>
            <p:nvPr/>
          </p:nvCxnSpPr>
          <p:spPr>
            <a:xfrm flipV="1">
              <a:off x="720231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8EDC694-EE9A-8FA0-8E65-BE36C8A6978F}"/>
                </a:ext>
              </a:extLst>
            </p:cNvPr>
            <p:cNvCxnSpPr/>
            <p:nvPr/>
          </p:nvCxnSpPr>
          <p:spPr>
            <a:xfrm flipV="1">
              <a:off x="735285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FB55048-92E7-AA7E-53D3-5A609340AA27}"/>
                </a:ext>
              </a:extLst>
            </p:cNvPr>
            <p:cNvCxnSpPr/>
            <p:nvPr/>
          </p:nvCxnSpPr>
          <p:spPr>
            <a:xfrm flipV="1">
              <a:off x="750340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F1CAAF98-1A1F-2E57-2E70-C39A1C3EFB29}"/>
                </a:ext>
              </a:extLst>
            </p:cNvPr>
            <p:cNvGrpSpPr/>
            <p:nvPr/>
          </p:nvGrpSpPr>
          <p:grpSpPr>
            <a:xfrm>
              <a:off x="1630658" y="2748412"/>
              <a:ext cx="5421110" cy="97314"/>
              <a:chOff x="1630658" y="2716306"/>
              <a:chExt cx="5421110" cy="275821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BE16C0FD-A52C-16CA-65A1-483B07557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065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8F7D7C0B-AC6C-F589-DCA9-C3FB35344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719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1944353-9068-F800-D5B7-1AA3611B63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44484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75E80780-409D-E754-D744-7B2822A89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176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188BC754-AEE0-D1D4-DD63-DE833BFC4993}"/>
                </a:ext>
              </a:extLst>
            </p:cNvPr>
            <p:cNvSpPr txBox="1"/>
            <p:nvPr/>
          </p:nvSpPr>
          <p:spPr>
            <a:xfrm>
              <a:off x="4314612" y="2474442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24mo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6D8FAFE-DC50-E9BC-3463-E8620899050A}"/>
                </a:ext>
              </a:extLst>
            </p:cNvPr>
            <p:cNvSpPr txBox="1"/>
            <p:nvPr/>
          </p:nvSpPr>
          <p:spPr>
            <a:xfrm>
              <a:off x="6110710" y="2477791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36mo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A8F2C4D0-C822-23BA-3629-EC58E2D2A2F8}"/>
                </a:ext>
              </a:extLst>
            </p:cNvPr>
            <p:cNvSpPr txBox="1"/>
            <p:nvPr/>
          </p:nvSpPr>
          <p:spPr>
            <a:xfrm>
              <a:off x="1508913" y="2473673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6mo</a:t>
              </a:r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469CDFE-2059-989E-5605-D2EF910924FE}"/>
              </a:ext>
            </a:extLst>
          </p:cNvPr>
          <p:cNvSpPr txBox="1"/>
          <p:nvPr userDrawn="1"/>
        </p:nvSpPr>
        <p:spPr>
          <a:xfrm>
            <a:off x="3938018" y="6030454"/>
            <a:ext cx="9799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Cloud app development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4CC029DE-9F6B-3434-8A2E-10637E1FB525}"/>
              </a:ext>
            </a:extLst>
          </p:cNvPr>
          <p:cNvSpPr/>
          <p:nvPr userDrawn="1"/>
        </p:nvSpPr>
        <p:spPr>
          <a:xfrm flipH="1">
            <a:off x="5457428" y="2260565"/>
            <a:ext cx="95051" cy="762932"/>
          </a:xfrm>
          <a:custGeom>
            <a:avLst/>
            <a:gdLst>
              <a:gd name="connsiteX0" fmla="*/ 0 w 1670050"/>
              <a:gd name="connsiteY0" fmla="*/ 555625 h 555625"/>
              <a:gd name="connsiteX1" fmla="*/ 0 w 1670050"/>
              <a:gd name="connsiteY1" fmla="*/ 387350 h 555625"/>
              <a:gd name="connsiteX2" fmla="*/ 1670050 w 1670050"/>
              <a:gd name="connsiteY2" fmla="*/ 387350 h 555625"/>
              <a:gd name="connsiteX3" fmla="*/ 1670050 w 1670050"/>
              <a:gd name="connsiteY3" fmla="*/ 346075 h 555625"/>
              <a:gd name="connsiteX4" fmla="*/ 1670050 w 1670050"/>
              <a:gd name="connsiteY4" fmla="*/ 0 h 5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0050" h="555625">
                <a:moveTo>
                  <a:pt x="0" y="555625"/>
                </a:moveTo>
                <a:lnTo>
                  <a:pt x="0" y="387350"/>
                </a:lnTo>
                <a:lnTo>
                  <a:pt x="1670050" y="387350"/>
                </a:lnTo>
                <a:lnTo>
                  <a:pt x="1670050" y="346075"/>
                </a:lnTo>
                <a:lnTo>
                  <a:pt x="16700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26D073BA-962F-AF9D-8560-66A5E86B90B4}"/>
              </a:ext>
            </a:extLst>
          </p:cNvPr>
          <p:cNvSpPr/>
          <p:nvPr userDrawn="1"/>
        </p:nvSpPr>
        <p:spPr>
          <a:xfrm>
            <a:off x="2151677" y="5285849"/>
            <a:ext cx="2274385" cy="691323"/>
          </a:xfrm>
          <a:custGeom>
            <a:avLst/>
            <a:gdLst>
              <a:gd name="connsiteX0" fmla="*/ 0 w 2679700"/>
              <a:gd name="connsiteY0" fmla="*/ 0 h 276225"/>
              <a:gd name="connsiteX1" fmla="*/ 0 w 2679700"/>
              <a:gd name="connsiteY1" fmla="*/ 104775 h 276225"/>
              <a:gd name="connsiteX2" fmla="*/ 2679700 w 2679700"/>
              <a:gd name="connsiteY2" fmla="*/ 104775 h 276225"/>
              <a:gd name="connsiteX3" fmla="*/ 2679700 w 2679700"/>
              <a:gd name="connsiteY3" fmla="*/ 171450 h 276225"/>
              <a:gd name="connsiteX4" fmla="*/ 2679700 w 2679700"/>
              <a:gd name="connsiteY4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76225">
                <a:moveTo>
                  <a:pt x="0" y="0"/>
                </a:moveTo>
                <a:lnTo>
                  <a:pt x="0" y="104775"/>
                </a:lnTo>
                <a:lnTo>
                  <a:pt x="2679700" y="104775"/>
                </a:lnTo>
                <a:lnTo>
                  <a:pt x="2679700" y="171450"/>
                </a:lnTo>
                <a:lnTo>
                  <a:pt x="2679700" y="276225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36B8B1E8-1656-4C28-C0CB-7F7B6B892F35}"/>
              </a:ext>
            </a:extLst>
          </p:cNvPr>
          <p:cNvCxnSpPr>
            <a:cxnSpLocks/>
          </p:cNvCxnSpPr>
          <p:nvPr userDrawn="1"/>
        </p:nvCxnSpPr>
        <p:spPr>
          <a:xfrm>
            <a:off x="11808389" y="1949158"/>
            <a:ext cx="0" cy="881135"/>
          </a:xfrm>
          <a:prstGeom prst="straightConnector1">
            <a:avLst/>
          </a:prstGeom>
          <a:noFill/>
          <a:ln w="38100" cap="flat" cmpd="sng" algn="ctr">
            <a:solidFill>
              <a:srgbClr val="FE114B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1" name="Freeform 290">
            <a:extLst>
              <a:ext uri="{FF2B5EF4-FFF2-40B4-BE49-F238E27FC236}">
                <a16:creationId xmlns:a16="http://schemas.microsoft.com/office/drawing/2014/main" id="{1E87A765-9E18-971B-5CCA-0EBC7A28D4E3}"/>
              </a:ext>
            </a:extLst>
          </p:cNvPr>
          <p:cNvSpPr/>
          <p:nvPr userDrawn="1"/>
        </p:nvSpPr>
        <p:spPr>
          <a:xfrm>
            <a:off x="8417575" y="2053689"/>
            <a:ext cx="1082675" cy="908050"/>
          </a:xfrm>
          <a:custGeom>
            <a:avLst/>
            <a:gdLst>
              <a:gd name="connsiteX0" fmla="*/ 0 w 1082675"/>
              <a:gd name="connsiteY0" fmla="*/ 0 h 908050"/>
              <a:gd name="connsiteX1" fmla="*/ 0 w 1082675"/>
              <a:gd name="connsiteY1" fmla="*/ 314325 h 908050"/>
              <a:gd name="connsiteX2" fmla="*/ 38100 w 1082675"/>
              <a:gd name="connsiteY2" fmla="*/ 314325 h 908050"/>
              <a:gd name="connsiteX3" fmla="*/ 584200 w 1082675"/>
              <a:gd name="connsiteY3" fmla="*/ 314325 h 908050"/>
              <a:gd name="connsiteX4" fmla="*/ 584200 w 1082675"/>
              <a:gd name="connsiteY4" fmla="*/ 368300 h 908050"/>
              <a:gd name="connsiteX5" fmla="*/ 584200 w 1082675"/>
              <a:gd name="connsiteY5" fmla="*/ 841375 h 908050"/>
              <a:gd name="connsiteX6" fmla="*/ 1082675 w 1082675"/>
              <a:gd name="connsiteY6" fmla="*/ 841375 h 908050"/>
              <a:gd name="connsiteX7" fmla="*/ 1082675 w 1082675"/>
              <a:gd name="connsiteY7" fmla="*/ 908050 h 9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2675" h="908050">
                <a:moveTo>
                  <a:pt x="0" y="0"/>
                </a:moveTo>
                <a:lnTo>
                  <a:pt x="0" y="314325"/>
                </a:lnTo>
                <a:lnTo>
                  <a:pt x="38100" y="314325"/>
                </a:lnTo>
                <a:lnTo>
                  <a:pt x="584200" y="314325"/>
                </a:lnTo>
                <a:lnTo>
                  <a:pt x="584200" y="368300"/>
                </a:lnTo>
                <a:lnTo>
                  <a:pt x="584200" y="841375"/>
                </a:lnTo>
                <a:lnTo>
                  <a:pt x="1082675" y="841375"/>
                </a:lnTo>
                <a:lnTo>
                  <a:pt x="1082675" y="90805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9AC62C39-D5F0-5F4D-7EB6-F60AA2004E66}"/>
              </a:ext>
            </a:extLst>
          </p:cNvPr>
          <p:cNvSpPr/>
          <p:nvPr userDrawn="1"/>
        </p:nvSpPr>
        <p:spPr>
          <a:xfrm>
            <a:off x="5480305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C8B94885-FCCE-314D-F95C-298685845F1F}"/>
              </a:ext>
            </a:extLst>
          </p:cNvPr>
          <p:cNvSpPr/>
          <p:nvPr userDrawn="1"/>
        </p:nvSpPr>
        <p:spPr>
          <a:xfrm>
            <a:off x="5705730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09F8580-DF7A-F774-E149-88F77FA3B9B7}"/>
              </a:ext>
            </a:extLst>
          </p:cNvPr>
          <p:cNvSpPr/>
          <p:nvPr userDrawn="1"/>
        </p:nvSpPr>
        <p:spPr>
          <a:xfrm>
            <a:off x="5924805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B1B329-C4A5-5E61-AC36-5539C37A5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538" y="558996"/>
            <a:ext cx="4842179" cy="642367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83343207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4851" y="3175552"/>
            <a:ext cx="1802297" cy="506896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99788662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1984248"/>
            <a:ext cx="5385816" cy="1236030"/>
          </a:xfrm>
        </p:spPr>
        <p:txBody>
          <a:bodyPr tIns="0" anchor="t">
            <a:noAutofit/>
          </a:bodyPr>
          <a:lstStyle>
            <a:lvl1pPr algn="ctr">
              <a:lnSpc>
                <a:spcPct val="100000"/>
              </a:lnSpc>
              <a:defRPr sz="4400" cap="none"/>
            </a:lvl1pPr>
          </a:lstStyle>
          <a:p>
            <a:r>
              <a:rPr lang="en-US" dirty="0"/>
              <a:t>Edit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919962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24199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s with Detai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74741" y="239615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CA2CA8-D54B-3F4B-19AA-751EC5DE8D78}"/>
              </a:ext>
            </a:extLst>
          </p:cNvPr>
          <p:cNvSpPr/>
          <p:nvPr userDrawn="1"/>
        </p:nvSpPr>
        <p:spPr>
          <a:xfrm>
            <a:off x="6242582" y="239615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676BB6-9A79-3609-7D72-897DFFD7421E}"/>
              </a:ext>
            </a:extLst>
          </p:cNvPr>
          <p:cNvSpPr/>
          <p:nvPr userDrawn="1"/>
        </p:nvSpPr>
        <p:spPr>
          <a:xfrm>
            <a:off x="4674741" y="1904968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6A8F3F-8C87-BA32-0E08-BC08F9855669}"/>
              </a:ext>
            </a:extLst>
          </p:cNvPr>
          <p:cNvSpPr/>
          <p:nvPr userDrawn="1"/>
        </p:nvSpPr>
        <p:spPr>
          <a:xfrm>
            <a:off x="6242582" y="1904968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C6D4F79-408B-B937-E404-85F0C2252BF1}"/>
              </a:ext>
            </a:extLst>
          </p:cNvPr>
          <p:cNvSpPr/>
          <p:nvPr userDrawn="1"/>
        </p:nvSpPr>
        <p:spPr>
          <a:xfrm>
            <a:off x="4674741" y="3570321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3096215-2628-3562-9868-17B7832695D3}"/>
              </a:ext>
            </a:extLst>
          </p:cNvPr>
          <p:cNvSpPr/>
          <p:nvPr userDrawn="1"/>
        </p:nvSpPr>
        <p:spPr>
          <a:xfrm>
            <a:off x="6242582" y="3570321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6A9E96-63F9-0D2E-A3C8-C2181C0DEAE4}"/>
              </a:ext>
            </a:extLst>
          </p:cNvPr>
          <p:cNvSpPr/>
          <p:nvPr userDrawn="1"/>
        </p:nvSpPr>
        <p:spPr>
          <a:xfrm>
            <a:off x="4674741" y="5235674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A8AC06-0AE7-C3C5-24F1-2199238ED707}"/>
              </a:ext>
            </a:extLst>
          </p:cNvPr>
          <p:cNvSpPr/>
          <p:nvPr userDrawn="1"/>
        </p:nvSpPr>
        <p:spPr>
          <a:xfrm>
            <a:off x="6242582" y="5235674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47640E-B9C7-E3B4-B7C0-E356C2A85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6645" y="4509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2B1C2B2-94C9-9EC4-6FA4-D3767B2AF6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6646" y="21108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35439C4-3A29-43E4-0E89-F6EA50E0EE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8350" y="37707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CD4B5E24-E87F-1CD3-DD9A-EED66E07E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0054" y="5430638"/>
            <a:ext cx="1177447" cy="964502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A444823-7DCE-78B6-EAB0-4CB003F85E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7835" y="450937"/>
            <a:ext cx="5146110" cy="964503"/>
          </a:xfrm>
        </p:spPr>
        <p:txBody>
          <a:bodyPr/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1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AD106F8-7841-0E9C-1AD5-A10B133D04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77835" y="2110837"/>
            <a:ext cx="5146110" cy="964503"/>
          </a:xfrm>
        </p:spPr>
        <p:txBody>
          <a:bodyPr/>
          <a:lstStyle>
            <a:lvl1pPr marL="285750" indent="-285750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2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D40ABB-6DB5-D705-C862-A771405FCC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7835" y="3770737"/>
            <a:ext cx="5146110" cy="964503"/>
          </a:xfrm>
        </p:spPr>
        <p:txBody>
          <a:bodyPr/>
          <a:lstStyle>
            <a:lvl1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3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4BE7ED3-4CA7-C8FE-7CED-07888F742A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77835" y="5430637"/>
            <a:ext cx="5146110" cy="964503"/>
          </a:xfrm>
        </p:spPr>
        <p:txBody>
          <a:bodyPr/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4</a:t>
            </a:r>
          </a:p>
        </p:txBody>
      </p:sp>
    </p:spTree>
    <p:extLst>
      <p:ext uri="{BB962C8B-B14F-4D97-AF65-F5344CB8AC3E}">
        <p14:creationId xmlns:p14="http://schemas.microsoft.com/office/powerpoint/2010/main" val="188395421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682D71BA-B227-6656-7E6E-95D52806C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2759" y="2723736"/>
            <a:ext cx="4166483" cy="14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4002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3221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675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81ED579-F849-A160-3D89-F883982B3C72}"/>
              </a:ext>
            </a:extLst>
          </p:cNvPr>
          <p:cNvSpPr/>
          <p:nvPr userDrawn="1"/>
        </p:nvSpPr>
        <p:spPr>
          <a:xfrm>
            <a:off x="5383301" y="1679295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B2B5C71-2285-8AB0-7FEC-D6DB3ECEBE0F}"/>
              </a:ext>
            </a:extLst>
          </p:cNvPr>
          <p:cNvSpPr/>
          <p:nvPr userDrawn="1"/>
        </p:nvSpPr>
        <p:spPr>
          <a:xfrm>
            <a:off x="5383301" y="293647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394506B-BFE4-3F82-E491-1F7742F03CEF}"/>
              </a:ext>
            </a:extLst>
          </p:cNvPr>
          <p:cNvSpPr/>
          <p:nvPr userDrawn="1"/>
        </p:nvSpPr>
        <p:spPr>
          <a:xfrm>
            <a:off x="5383301" y="4193645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934CF94-5510-54F5-0463-D8615D74D18A}"/>
              </a:ext>
            </a:extLst>
          </p:cNvPr>
          <p:cNvSpPr/>
          <p:nvPr userDrawn="1"/>
        </p:nvSpPr>
        <p:spPr>
          <a:xfrm>
            <a:off x="5383301" y="545082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83301" y="42212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61953" y="54907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5605" y="54010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6B06952-F0A1-3D21-748A-C600FE9B3E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1953" y="1806247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0F2F7215-D37A-5E8C-7725-9209A1B5BD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45605" y="1797282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5B8D14F8-D549-3C69-A871-2048583D52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1953" y="306342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EA3D97D1-49FF-5A1B-AB9D-6C58AD55ED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45605" y="305445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DDE231A2-EC61-7D01-5927-6AFF643628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61953" y="4320597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B6DD2523-404D-E806-4A46-152C0C5D3A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5605" y="4311632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E3691CDD-4B85-4780-1700-6529D5C58D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61953" y="557777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2C0D3328-548A-8E87-A084-5568D3CC58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5605" y="556880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2092142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780152" y="81602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CCD202-395B-3AD9-F93C-F50A7FF75AAD}"/>
              </a:ext>
            </a:extLst>
          </p:cNvPr>
          <p:cNvSpPr/>
          <p:nvPr userDrawn="1"/>
        </p:nvSpPr>
        <p:spPr>
          <a:xfrm>
            <a:off x="4780151" y="2646147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A9E98E-0C52-B218-D5C8-A2E8895064D6}"/>
              </a:ext>
            </a:extLst>
          </p:cNvPr>
          <p:cNvSpPr/>
          <p:nvPr userDrawn="1"/>
        </p:nvSpPr>
        <p:spPr>
          <a:xfrm>
            <a:off x="4780150" y="447627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40E38A-A55B-AD9A-419D-3AD3369C00D2}"/>
              </a:ext>
            </a:extLst>
          </p:cNvPr>
          <p:cNvSpPr/>
          <p:nvPr userDrawn="1"/>
        </p:nvSpPr>
        <p:spPr>
          <a:xfrm>
            <a:off x="8415398" y="81602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F680CD-E33A-C4F2-B5F9-021EC5003AD0}"/>
              </a:ext>
            </a:extLst>
          </p:cNvPr>
          <p:cNvSpPr/>
          <p:nvPr userDrawn="1"/>
        </p:nvSpPr>
        <p:spPr>
          <a:xfrm>
            <a:off x="8415397" y="2646147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44B0372-8ED1-8196-FBB2-EE73FC68DCF0}"/>
              </a:ext>
            </a:extLst>
          </p:cNvPr>
          <p:cNvSpPr/>
          <p:nvPr userDrawn="1"/>
        </p:nvSpPr>
        <p:spPr>
          <a:xfrm>
            <a:off x="8415396" y="447627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96964" y="1026382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A8976B9-F9DD-196A-D0F5-953A2CEC8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96964" y="2856506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D52F497-0F64-F957-5FAD-02CC655B1B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6964" y="4686630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BAB6A23-47C9-9D58-F5D3-30F79D22F4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2036" y="1026382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9730D645-68E5-B67B-962B-B2C1E5CBD2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2036" y="2856506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67C2379-948B-EF7B-9F8D-695A1CC60D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2036" y="4686630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670326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Row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639256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4FE900-30AF-923D-4F43-F511F338C4DD}"/>
              </a:ext>
            </a:extLst>
          </p:cNvPr>
          <p:cNvSpPr/>
          <p:nvPr userDrawn="1"/>
        </p:nvSpPr>
        <p:spPr>
          <a:xfrm>
            <a:off x="4431640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1D91C1-4709-A4CA-4E3B-EBAE93E90444}"/>
              </a:ext>
            </a:extLst>
          </p:cNvPr>
          <p:cNvSpPr/>
          <p:nvPr userDrawn="1"/>
        </p:nvSpPr>
        <p:spPr>
          <a:xfrm>
            <a:off x="8224024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E2D7C-4D5C-6A33-122E-98DF446DF64E}"/>
              </a:ext>
            </a:extLst>
          </p:cNvPr>
          <p:cNvSpPr/>
          <p:nvPr userDrawn="1"/>
        </p:nvSpPr>
        <p:spPr>
          <a:xfrm>
            <a:off x="639256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3F3B84B-1E8B-C505-4C52-960FD3D118E3}"/>
              </a:ext>
            </a:extLst>
          </p:cNvPr>
          <p:cNvSpPr/>
          <p:nvPr userDrawn="1"/>
        </p:nvSpPr>
        <p:spPr>
          <a:xfrm>
            <a:off x="4431640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3362A1A-0B8E-FF83-1C5F-BD3CFE36D072}"/>
              </a:ext>
            </a:extLst>
          </p:cNvPr>
          <p:cNvSpPr/>
          <p:nvPr userDrawn="1"/>
        </p:nvSpPr>
        <p:spPr>
          <a:xfrm>
            <a:off x="8224024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88BD123-06AF-69C7-C0BC-AA2129E700BC}"/>
              </a:ext>
            </a:extLst>
          </p:cNvPr>
          <p:cNvSpPr/>
          <p:nvPr userDrawn="1"/>
        </p:nvSpPr>
        <p:spPr>
          <a:xfrm>
            <a:off x="639256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6A15878-1409-459F-AFA5-DF4EDEB4A39D}"/>
              </a:ext>
            </a:extLst>
          </p:cNvPr>
          <p:cNvSpPr/>
          <p:nvPr userDrawn="1"/>
        </p:nvSpPr>
        <p:spPr>
          <a:xfrm>
            <a:off x="4431639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47C1462-90E3-93D5-F02E-4C9A1BBB411D}"/>
              </a:ext>
            </a:extLst>
          </p:cNvPr>
          <p:cNvSpPr/>
          <p:nvPr userDrawn="1"/>
        </p:nvSpPr>
        <p:spPr>
          <a:xfrm>
            <a:off x="8224022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8E15EE5-D5CB-D87A-F3ED-E0801AA215C7}"/>
              </a:ext>
            </a:extLst>
          </p:cNvPr>
          <p:cNvSpPr/>
          <p:nvPr userDrawn="1"/>
        </p:nvSpPr>
        <p:spPr>
          <a:xfrm>
            <a:off x="639256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1849C4-3FB3-CA69-77E6-2AF9201EA14E}"/>
              </a:ext>
            </a:extLst>
          </p:cNvPr>
          <p:cNvSpPr/>
          <p:nvPr userDrawn="1"/>
        </p:nvSpPr>
        <p:spPr>
          <a:xfrm>
            <a:off x="4431639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781BD92-413F-0329-C98C-FBA11140EF31}"/>
              </a:ext>
            </a:extLst>
          </p:cNvPr>
          <p:cNvSpPr/>
          <p:nvPr userDrawn="1"/>
        </p:nvSpPr>
        <p:spPr>
          <a:xfrm>
            <a:off x="8224022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55374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850A71-8B5C-D27C-5298-CDA5D54875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3400" y="739775"/>
            <a:ext cx="7918450" cy="547688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9D59158A-7E96-60B1-B060-7D1C57B23F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47758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61D0C2B8-1982-45A6-1BC4-BB1B9953F8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40142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7B51AB38-122C-BCA0-3041-E9AEA38428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5374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C8314A1D-9D01-D940-2FF9-7AE9034F2C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7758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D862064B-2E1F-F16D-B8F2-DCF091EFCB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40142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EE60995-CE41-A64B-6D7E-DF2594EA88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5374" y="4220813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654BC481-C98E-7990-4613-AFA7B6C235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47758" y="4224545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615B9EA0-4527-A354-4BA6-8838968381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0142" y="4228277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1BC282B0-4CD6-A543-2427-78AEE12573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5374" y="2094018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20C2D119-A8F1-2E1C-9A5F-63F784A0F4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47758" y="2097750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4B754036-02F0-9E2F-6077-DDBF4B2C8F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40142" y="2101482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1485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780152" y="62275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40E38A-A55B-AD9A-419D-3AD3369C00D2}"/>
              </a:ext>
            </a:extLst>
          </p:cNvPr>
          <p:cNvSpPr/>
          <p:nvPr userDrawn="1"/>
        </p:nvSpPr>
        <p:spPr>
          <a:xfrm>
            <a:off x="8415398" y="62275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40D343-7192-FCC2-BB10-15842A259249}"/>
              </a:ext>
            </a:extLst>
          </p:cNvPr>
          <p:cNvSpPr/>
          <p:nvPr userDrawn="1"/>
        </p:nvSpPr>
        <p:spPr>
          <a:xfrm>
            <a:off x="4780152" y="206852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67CCA6-F67A-EE0F-81CB-5327B9F9ED0B}"/>
              </a:ext>
            </a:extLst>
          </p:cNvPr>
          <p:cNvSpPr/>
          <p:nvPr userDrawn="1"/>
        </p:nvSpPr>
        <p:spPr>
          <a:xfrm>
            <a:off x="8415398" y="206852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9B2E725-C1E5-0933-90FF-C45C058BDD49}"/>
              </a:ext>
            </a:extLst>
          </p:cNvPr>
          <p:cNvSpPr/>
          <p:nvPr userDrawn="1"/>
        </p:nvSpPr>
        <p:spPr>
          <a:xfrm>
            <a:off x="4780152" y="351430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9916141-C052-88F7-BB77-EA2F10C04ECB}"/>
              </a:ext>
            </a:extLst>
          </p:cNvPr>
          <p:cNvSpPr/>
          <p:nvPr userDrawn="1"/>
        </p:nvSpPr>
        <p:spPr>
          <a:xfrm>
            <a:off x="8415398" y="351430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FFCAEF7-0AD7-AA53-406B-89D0AF35951B}"/>
              </a:ext>
            </a:extLst>
          </p:cNvPr>
          <p:cNvSpPr/>
          <p:nvPr userDrawn="1"/>
        </p:nvSpPr>
        <p:spPr>
          <a:xfrm>
            <a:off x="4780152" y="496007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C16EC0B-B149-825A-21EE-D2ED1EA38694}"/>
              </a:ext>
            </a:extLst>
          </p:cNvPr>
          <p:cNvSpPr/>
          <p:nvPr userDrawn="1"/>
        </p:nvSpPr>
        <p:spPr>
          <a:xfrm>
            <a:off x="8415398" y="496007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6685" y="82998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BAB6A23-47C9-9D58-F5D3-30F79D22F4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1757" y="82998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96830BD2-CB06-530D-2FBA-A9C4FC9729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6685" y="227576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4FB51004-C642-2F49-183F-C96FEC181E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11757" y="227576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83DEB96-5AB9-546E-A0D2-4C79BD3BA9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6685" y="372153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E90D5A07-5CC3-E25C-6F86-359B77F68F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11757" y="372153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8A375F0-6AE2-6134-1D32-FBD90569D8D0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976685" y="516731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9601065-2250-5C88-1073-3AD045E891C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611757" y="516731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298117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556366" y="72033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40887F-D2D7-30C2-E5BD-53779ED2FC8F}"/>
              </a:ext>
            </a:extLst>
          </p:cNvPr>
          <p:cNvSpPr/>
          <p:nvPr userDrawn="1"/>
        </p:nvSpPr>
        <p:spPr>
          <a:xfrm>
            <a:off x="8398170" y="72033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8BB5AB-6445-B363-899F-F5F465DCB63D}"/>
              </a:ext>
            </a:extLst>
          </p:cNvPr>
          <p:cNvSpPr/>
          <p:nvPr userDrawn="1"/>
        </p:nvSpPr>
        <p:spPr>
          <a:xfrm>
            <a:off x="4556366" y="182840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D5C33A-47CE-E1EE-455B-1FF8729BBBE7}"/>
              </a:ext>
            </a:extLst>
          </p:cNvPr>
          <p:cNvSpPr/>
          <p:nvPr userDrawn="1"/>
        </p:nvSpPr>
        <p:spPr>
          <a:xfrm>
            <a:off x="8398170" y="182840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5DF55D-24E7-E004-3CB3-3E646026C912}"/>
              </a:ext>
            </a:extLst>
          </p:cNvPr>
          <p:cNvSpPr/>
          <p:nvPr userDrawn="1"/>
        </p:nvSpPr>
        <p:spPr>
          <a:xfrm>
            <a:off x="4556366" y="293647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B2CE57-CCF5-A463-EFDF-588C76182E9C}"/>
              </a:ext>
            </a:extLst>
          </p:cNvPr>
          <p:cNvSpPr/>
          <p:nvPr userDrawn="1"/>
        </p:nvSpPr>
        <p:spPr>
          <a:xfrm>
            <a:off x="8398170" y="293647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A1385EB-EE28-A8D5-02B3-1B87AE626431}"/>
              </a:ext>
            </a:extLst>
          </p:cNvPr>
          <p:cNvSpPr/>
          <p:nvPr userDrawn="1"/>
        </p:nvSpPr>
        <p:spPr>
          <a:xfrm>
            <a:off x="4556366" y="404454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216B3D-FE07-326B-5C93-00FD432B5537}"/>
              </a:ext>
            </a:extLst>
          </p:cNvPr>
          <p:cNvSpPr/>
          <p:nvPr userDrawn="1"/>
        </p:nvSpPr>
        <p:spPr>
          <a:xfrm>
            <a:off x="8398170" y="404454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300938A-5C0F-25C0-1E99-51828302E6BA}"/>
              </a:ext>
            </a:extLst>
          </p:cNvPr>
          <p:cNvSpPr/>
          <p:nvPr userDrawn="1"/>
        </p:nvSpPr>
        <p:spPr>
          <a:xfrm>
            <a:off x="4556366" y="515261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88E8BEC-268E-E66B-C002-D0DD679E14B8}"/>
              </a:ext>
            </a:extLst>
          </p:cNvPr>
          <p:cNvSpPr/>
          <p:nvPr userDrawn="1"/>
        </p:nvSpPr>
        <p:spPr>
          <a:xfrm>
            <a:off x="8398170" y="515261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726619" y="84334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60099502-48D8-B385-7A5A-3987E1B657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6619" y="195141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6B7695B-5809-FF6C-973F-C822A66B49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26619" y="305948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396419BD-888A-9D27-3DF1-7FB20E43ED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6619" y="416755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32A57E9-F377-B9AC-5412-BC6EA0447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26619" y="527562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9E381946-CE03-07AF-E77C-AD58A64EC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8424" y="84334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09942EB-4318-B20D-E2AB-A5CC8D93C3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8424" y="195141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8A9A4D4-6FC1-9217-4B6F-1285068EE4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68424" y="305948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2F41A1E-162E-0985-8FA9-661E40652E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68424" y="416755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983FCC-D349-80EC-F8A2-A43CECA61D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8424" y="527562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74358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D6F827-BF46-3322-81D9-5CB96A6AB2F3}"/>
              </a:ext>
            </a:extLst>
          </p:cNvPr>
          <p:cNvSpPr/>
          <p:nvPr userDrawn="1"/>
        </p:nvSpPr>
        <p:spPr>
          <a:xfrm>
            <a:off x="8692409" y="924466"/>
            <a:ext cx="2911074" cy="5648864"/>
          </a:xfrm>
          <a:prstGeom prst="roundRect">
            <a:avLst>
              <a:gd name="adj" fmla="val 157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44F004-A328-12AB-4F0C-A8A337E32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4157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5406207" y="924466"/>
            <a:ext cx="2911074" cy="5648864"/>
          </a:xfrm>
          <a:prstGeom prst="roundRect">
            <a:avLst>
              <a:gd name="adj" fmla="val 157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8F874F94-8F77-B568-39DF-52A57CFE70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944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5736250-6467-0EEF-6C54-2EEA6100D9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4157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9B5D7A41-4426-A8F8-B708-FB4A4BCB75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945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3901A1AC-E45D-1826-E9A5-605201199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54156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E325D7F-0945-304F-7F89-179A5FB29A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1945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8B12968A-1C05-E10F-6C60-573D3ADB1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4157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2EF43E99-0B61-F134-A2BD-1EAC11D569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1945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C77471F0-5DF2-2C05-84D8-1C08052B8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54157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42184C72-93D5-8A1F-66AD-F40C45987F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1945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5598CD4F-0061-877A-58B3-0C570C5C5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4156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F1D369C-418C-58DF-861C-5FBB86C044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8064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0F61643-FE9F-7E4E-F40F-11E0D4A942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5851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826E989-9CD4-77E7-B8CE-C0955767857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8064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6AC769D-444E-0D1D-244F-1F51375B96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45852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42FB022-D656-01FD-97CE-3CDA0592007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8063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0E67020-4742-F226-E5B6-8E6E423390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45852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7E03EF7-FD6D-47D8-7786-D214106007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8064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1DADA93-11E9-E18D-A00A-F1573BBF72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5852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FD6829F-3755-1A9F-FF4B-737C928025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38064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A31A6D9-C3EE-3E05-844A-F383805F48C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45852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4CA1174-59E8-7457-63F8-711774BF7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8063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3956009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Ultramar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/>
            </a:lvl1pPr>
          </a:lstStyle>
          <a:p>
            <a:r>
              <a:rPr lang="en-US" dirty="0"/>
              <a:t>Section Header Title</a:t>
            </a:r>
          </a:p>
        </p:txBody>
      </p:sp>
      <p:pic>
        <p:nvPicPr>
          <p:cNvPr id="11" name="Picture 10" descr="A white circle with a square in center&#10;&#10;Description automatically generated with medium confidence">
            <a:extLst>
              <a:ext uri="{FF2B5EF4-FFF2-40B4-BE49-F238E27FC236}">
                <a16:creationId xmlns:a16="http://schemas.microsoft.com/office/drawing/2014/main" id="{92312565-8981-1D33-52A2-31C226808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475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17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EB4896-2DAB-F19C-FF23-0ABFEF1915E3}"/>
              </a:ext>
            </a:extLst>
          </p:cNvPr>
          <p:cNvSpPr/>
          <p:nvPr userDrawn="1"/>
        </p:nvSpPr>
        <p:spPr>
          <a:xfrm>
            <a:off x="8684620" y="924466"/>
            <a:ext cx="2911074" cy="5648864"/>
          </a:xfrm>
          <a:prstGeom prst="roundRect">
            <a:avLst>
              <a:gd name="adj" fmla="val 1323"/>
            </a:avLst>
          </a:prstGeom>
          <a:solidFill>
            <a:srgbClr val="F7C23E">
              <a:alpha val="50196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44F004-A328-12AB-4F0C-A8A337E32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4157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5406207" y="924466"/>
            <a:ext cx="2911074" cy="5648864"/>
          </a:xfrm>
          <a:prstGeom prst="roundRect">
            <a:avLst>
              <a:gd name="adj" fmla="val 1323"/>
            </a:avLst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8F874F94-8F77-B568-39DF-52A57CFE70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944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5736250-6467-0EEF-6C54-2EEA6100D9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4157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9B5D7A41-4426-A8F8-B708-FB4A4BCB75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945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3901A1AC-E45D-1826-E9A5-605201199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54156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E325D7F-0945-304F-7F89-179A5FB29A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1945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8B12968A-1C05-E10F-6C60-573D3ADB1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4157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2EF43E99-0B61-F134-A2BD-1EAC11D569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1945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C77471F0-5DF2-2C05-84D8-1C08052B8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54157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42184C72-93D5-8A1F-66AD-F40C45987F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1945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5598CD4F-0061-877A-58B3-0C570C5C5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4156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F1D369C-418C-58DF-861C-5FBB86C044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8064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0F61643-FE9F-7E4E-F40F-11E0D4A942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5851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826E989-9CD4-77E7-B8CE-C0955767857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8064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6AC769D-444E-0D1D-244F-1F51375B96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45852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42FB022-D656-01FD-97CE-3CDA0592007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8063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0E67020-4742-F226-E5B6-8E6E423390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45852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7E03EF7-FD6D-47D8-7786-D214106007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8064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1DADA93-11E9-E18D-A00A-F1573BBF72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5852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FD6829F-3755-1A9F-FF4B-737C928025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38064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A31A6D9-C3EE-3E05-844A-F383805F48C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45852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4CA1174-59E8-7457-63F8-711774BF7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8063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625939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FDEE3C-F568-D9CE-D459-35BB51FB8368}"/>
              </a:ext>
            </a:extLst>
          </p:cNvPr>
          <p:cNvSpPr/>
          <p:nvPr userDrawn="1"/>
        </p:nvSpPr>
        <p:spPr>
          <a:xfrm>
            <a:off x="8501441" y="490133"/>
            <a:ext cx="3241521" cy="5934847"/>
          </a:xfrm>
          <a:prstGeom prst="roundRect">
            <a:avLst>
              <a:gd name="adj" fmla="val 233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821937" y="490134"/>
            <a:ext cx="3241521" cy="5934847"/>
          </a:xfrm>
          <a:prstGeom prst="roundRect">
            <a:avLst>
              <a:gd name="adj" fmla="val 233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67B1BA-ECA8-DDE4-E387-E098B90859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0034" y="1378039"/>
            <a:ext cx="2675696" cy="4810036"/>
          </a:xfrm>
        </p:spPr>
        <p:txBody>
          <a:bodyPr/>
          <a:lstStyle>
            <a:lvl1pPr marL="342900" indent="-342900">
              <a:buClr>
                <a:schemeClr val="accent4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Detail 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2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4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5</a:t>
            </a:r>
          </a:p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85DE7C2-EF30-FA82-F7E8-F94EA1EADE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84354" y="1378039"/>
            <a:ext cx="2675696" cy="4810036"/>
          </a:xfrm>
        </p:spPr>
        <p:txBody>
          <a:bodyPr/>
          <a:lstStyle>
            <a:lvl1pPr marL="342900" indent="-342900">
              <a:buClr>
                <a:schemeClr val="accent3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Detail 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2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4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5</a:t>
            </a:r>
          </a:p>
          <a:p>
            <a:pPr lvl="0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C212C7-6BBE-6303-8FBD-84DA234119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0034" y="740412"/>
            <a:ext cx="1755775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List 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2C15DBA-9E6E-8C43-3D5E-01CA1F94DB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84354" y="740412"/>
            <a:ext cx="1755775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List Title</a:t>
            </a:r>
          </a:p>
        </p:txBody>
      </p:sp>
    </p:spTree>
    <p:extLst>
      <p:ext uri="{BB962C8B-B14F-4D97-AF65-F5344CB8AC3E}">
        <p14:creationId xmlns:p14="http://schemas.microsoft.com/office/powerpoint/2010/main" val="1583511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065D202-32E5-6563-563B-E96F981CD55E}"/>
              </a:ext>
            </a:extLst>
          </p:cNvPr>
          <p:cNvSpPr/>
          <p:nvPr userDrawn="1"/>
        </p:nvSpPr>
        <p:spPr>
          <a:xfrm>
            <a:off x="6886459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5E60074-5F36-508D-D382-4F753079EAFC}"/>
              </a:ext>
            </a:extLst>
          </p:cNvPr>
          <p:cNvSpPr/>
          <p:nvPr userDrawn="1"/>
        </p:nvSpPr>
        <p:spPr>
          <a:xfrm>
            <a:off x="9537195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D5C77-8909-877A-7C98-48CBE89A6C28}"/>
              </a:ext>
            </a:extLst>
          </p:cNvPr>
          <p:cNvSpPr/>
          <p:nvPr userDrawn="1"/>
        </p:nvSpPr>
        <p:spPr>
          <a:xfrm>
            <a:off x="4235723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35279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F366CCA-0935-E921-B64B-25FF0BE27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9218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BA93C1E9-F12B-6BB6-A3F5-6F4481454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3185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334F3EB-58B4-0D69-429B-F80F88A58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3185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220E7EB-28C7-6663-BA17-8C90F894E9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3184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88539D-6D4F-861B-D9CD-7ED3C25FF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185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348EA07-63C0-D681-17AF-44A1AAF70C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3184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E45D676-30B0-2792-1EBA-61BC4FBBBC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9567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7223418A-F7B4-8C90-6984-9047004391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83534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EB0C6C2-A0E9-468C-DF6F-C447B86BDF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83534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153DCC-A433-3636-0A1B-8BDD1EB8D3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83533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D4F29DE-4C02-9F58-FCDE-5AFA361EB0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83534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ED22359-77DE-D4F0-F644-9F35DC4D3C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3533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018DF43-ABFF-8EFB-758E-C9D7FD5B51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79916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E93CA84A-3D41-EB8F-12BB-E9B6421EE8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23883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F080476-646C-80BC-B9D3-B99F432F09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23883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300B5E5C-6196-3F65-7CE6-6E6C45D12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23882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62B505F5-4416-1FEC-746E-C78451EC30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23883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3BB01E5-B350-5137-C2DA-54E05BF50A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23882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325852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EF8B62-6B31-D832-B868-CEBF3260AEBD}"/>
              </a:ext>
            </a:extLst>
          </p:cNvPr>
          <p:cNvSpPr/>
          <p:nvPr userDrawn="1"/>
        </p:nvSpPr>
        <p:spPr>
          <a:xfrm>
            <a:off x="6865590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chemeClr val="accent3">
              <a:alpha val="25098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0F9F54D-3320-82AF-43C8-1035A69F9FE6}"/>
              </a:ext>
            </a:extLst>
          </p:cNvPr>
          <p:cNvSpPr/>
          <p:nvPr userDrawn="1"/>
        </p:nvSpPr>
        <p:spPr>
          <a:xfrm>
            <a:off x="9502989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D5C77-8909-877A-7C98-48CBE89A6C28}"/>
              </a:ext>
            </a:extLst>
          </p:cNvPr>
          <p:cNvSpPr/>
          <p:nvPr userDrawn="1"/>
        </p:nvSpPr>
        <p:spPr>
          <a:xfrm>
            <a:off x="4228191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2" y="2450323"/>
            <a:ext cx="3274422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F366CCA-0935-E921-B64B-25FF0BE27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1686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BA93C1E9-F12B-6BB6-A3F5-6F4481454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5653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334F3EB-58B4-0D69-429B-F80F88A58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35653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220E7EB-28C7-6663-BA17-8C90F894E9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35652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88539D-6D4F-861B-D9CD-7ED3C25FF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5653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348EA07-63C0-D681-17AF-44A1AAF70C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35652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E45D676-30B0-2792-1EBA-61BC4FBBBC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2035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7223418A-F7B4-8C90-6984-9047004391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76002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EB0C6C2-A0E9-468C-DF6F-C447B86BDF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76002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153DCC-A433-3636-0A1B-8BDD1EB8D3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76001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D4F29DE-4C02-9F58-FCDE-5AFA361EB0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76002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ED22359-77DE-D4F0-F644-9F35DC4D3C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76001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018DF43-ABFF-8EFB-758E-C9D7FD5B51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72384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E93CA84A-3D41-EB8F-12BB-E9B6421EE8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16351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F080476-646C-80BC-B9D3-B99F432F09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16351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300B5E5C-6196-3F65-7CE6-6E6C45D12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16350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62B505F5-4416-1FEC-746E-C78451EC30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16351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3BB01E5-B350-5137-C2DA-54E05BF50A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16350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7683032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its and Pricing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D37AD3C-8AFB-42B8-C3E4-9F881C3E7DAF}"/>
              </a:ext>
            </a:extLst>
          </p:cNvPr>
          <p:cNvSpPr/>
          <p:nvPr userDrawn="1"/>
        </p:nvSpPr>
        <p:spPr>
          <a:xfrm>
            <a:off x="8163222" y="1569170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E765CF4-9CD9-2959-2D09-F68765A7ED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63222" y="3126188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205CDF3-2683-540B-F79E-277C939EE6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63222" y="3867315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781F620-6A47-D6A8-1183-27CE004B1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107" y="5938062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DA6B4B42-D187-712C-D105-61A41E4657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41577" y="1922642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 (move title to here if you choose not to add a graphic)</a:t>
            </a:r>
          </a:p>
          <a:p>
            <a:pPr lvl="0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3EC106-2C04-3C77-53BF-BDA44CCFB2CF}"/>
              </a:ext>
            </a:extLst>
          </p:cNvPr>
          <p:cNvSpPr/>
          <p:nvPr userDrawn="1"/>
        </p:nvSpPr>
        <p:spPr>
          <a:xfrm>
            <a:off x="4636043" y="1588703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094" y="567089"/>
            <a:ext cx="6110081" cy="52741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1123094" y="1588704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0B8038-F6DA-F163-BE7E-C201055619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094" y="3145722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B7D149E-50C4-EA1F-B9E0-05B21C22B8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3094" y="3886849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C397359-B229-FE11-F709-5300A80715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3094" y="5938064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7AA2EF4-05FA-9468-7CE3-0DF51D08F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01449" y="1942176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</a:t>
            </a:r>
          </a:p>
          <a:p>
            <a:pPr lvl="0"/>
            <a:r>
              <a:rPr lang="en-US" dirty="0"/>
              <a:t>(move title to here if you choose not to add a graphic)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FB4849B-A6F3-51B9-F097-46A2125D27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3158" y="3145721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C92E8F1-8C23-E70D-E793-1B50654C1E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3158" y="3886848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7F91BA5-4017-23B3-7494-5FBFECABCD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36043" y="5957595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A2E8E54-B9BA-7F7C-AC7C-CA936E4A86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21513" y="1942175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3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 (move title to here if you choose not to add a graphic)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59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883" y="612759"/>
            <a:ext cx="6351609" cy="3683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178349-3D51-A8A5-0576-EB6E3EBA055E}"/>
              </a:ext>
            </a:extLst>
          </p:cNvPr>
          <p:cNvSpPr/>
          <p:nvPr userDrawn="1"/>
        </p:nvSpPr>
        <p:spPr>
          <a:xfrm>
            <a:off x="35388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542B9F-5AD9-9615-4F65-4C83AE171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66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413332-F690-3310-2765-E42599810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66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F536785-0EFF-ED91-0C8D-408A2BC74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6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FAB523B-877E-39E4-02D3-F548A80E7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6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F7F84C4-F75C-D102-504B-628121D6F040}"/>
              </a:ext>
            </a:extLst>
          </p:cNvPr>
          <p:cNvSpPr/>
          <p:nvPr userDrawn="1"/>
        </p:nvSpPr>
        <p:spPr>
          <a:xfrm>
            <a:off x="271331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14D3C87-19F5-1E3C-B708-4F74363A4C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009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22A72DAF-AE2F-2D8D-30DE-AE7A79D8C7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0009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717A219D-EDC6-B1EE-03B8-181259104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009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178D423D-0DAE-EEBF-2A44-19BA44D61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0009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BD20B28-E403-181E-9492-9A32DEAD7A59}"/>
              </a:ext>
            </a:extLst>
          </p:cNvPr>
          <p:cNvSpPr/>
          <p:nvPr userDrawn="1"/>
        </p:nvSpPr>
        <p:spPr>
          <a:xfrm>
            <a:off x="507274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BCADB9F0-B784-11A4-400A-803A782696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5952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D1196078-60C2-9245-EDB1-089DB36EC9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952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32F7AA22-BE4F-8439-2BEA-F0D9BD1D8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952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B81B97DA-ED6C-766F-91D2-540EE050D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952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9A14CC02-72BB-961F-8874-BA8C98E43FEA}"/>
              </a:ext>
            </a:extLst>
          </p:cNvPr>
          <p:cNvSpPr/>
          <p:nvPr userDrawn="1"/>
        </p:nvSpPr>
        <p:spPr>
          <a:xfrm>
            <a:off x="743217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0906786-BF93-EBBB-6341-67E585D4D2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895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58D6BA29-F72C-DBAA-C07F-B55302D282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895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FFC1375F-A4D6-B549-51DA-FE51641FB8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895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D408AB0F-0E9E-103C-1EB5-867CEDF04B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1895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31C5BDE2-2F2B-5C5C-40F9-1EB0E0A2AA19}"/>
              </a:ext>
            </a:extLst>
          </p:cNvPr>
          <p:cNvSpPr/>
          <p:nvPr userDrawn="1"/>
        </p:nvSpPr>
        <p:spPr>
          <a:xfrm>
            <a:off x="979160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1A1B6550-F6AB-F6F9-58BF-FEB0AA4B9B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838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89B3BF7F-D32F-F370-F898-58B595EC4C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838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25EB1B10-AD09-74FA-601F-3A8E35FB04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838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3635444B-F81E-3D62-ADA1-321FEA9706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7838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5681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883" y="612759"/>
            <a:ext cx="6351609" cy="3683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178349-3D51-A8A5-0576-EB6E3EBA055E}"/>
              </a:ext>
            </a:extLst>
          </p:cNvPr>
          <p:cNvSpPr/>
          <p:nvPr userDrawn="1"/>
        </p:nvSpPr>
        <p:spPr>
          <a:xfrm>
            <a:off x="35388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8F66FF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542B9F-5AD9-9615-4F65-4C83AE171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66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413332-F690-3310-2765-E42599810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66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F536785-0EFF-ED91-0C8D-408A2BC74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6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FAB523B-877E-39E4-02D3-F548A80E7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6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F7F84C4-F75C-D102-504B-628121D6F040}"/>
              </a:ext>
            </a:extLst>
          </p:cNvPr>
          <p:cNvSpPr/>
          <p:nvPr userDrawn="1"/>
        </p:nvSpPr>
        <p:spPr>
          <a:xfrm>
            <a:off x="271331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14D3C87-19F5-1E3C-B708-4F74363A4C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009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22A72DAF-AE2F-2D8D-30DE-AE7A79D8C7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0009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717A219D-EDC6-B1EE-03B8-181259104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009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178D423D-0DAE-EEBF-2A44-19BA44D61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0009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BD20B28-E403-181E-9492-9A32DEAD7A59}"/>
              </a:ext>
            </a:extLst>
          </p:cNvPr>
          <p:cNvSpPr/>
          <p:nvPr userDrawn="1"/>
        </p:nvSpPr>
        <p:spPr>
          <a:xfrm>
            <a:off x="507274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F7C23E">
              <a:alpha val="25098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BCADB9F0-B784-11A4-400A-803A782696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5952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D1196078-60C2-9245-EDB1-089DB36EC9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952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32F7AA22-BE4F-8439-2BEA-F0D9BD1D8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952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B81B97DA-ED6C-766F-91D2-540EE050D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952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9A14CC02-72BB-961F-8874-BA8C98E43FEA}"/>
              </a:ext>
            </a:extLst>
          </p:cNvPr>
          <p:cNvSpPr/>
          <p:nvPr userDrawn="1"/>
        </p:nvSpPr>
        <p:spPr>
          <a:xfrm>
            <a:off x="743217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0906786-BF93-EBBB-6341-67E585D4D2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895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58D6BA29-F72C-DBAA-C07F-B55302D282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895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FFC1375F-A4D6-B549-51DA-FE51641FB8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895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D408AB0F-0E9E-103C-1EB5-867CEDF04B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1895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31C5BDE2-2F2B-5C5C-40F9-1EB0E0A2AA19}"/>
              </a:ext>
            </a:extLst>
          </p:cNvPr>
          <p:cNvSpPr/>
          <p:nvPr userDrawn="1"/>
        </p:nvSpPr>
        <p:spPr>
          <a:xfrm>
            <a:off x="979160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4C8EC1">
              <a:alpha val="25098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1A1B6550-F6AB-F6F9-58BF-FEB0AA4B9B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838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89B3BF7F-D32F-F370-F898-58B595EC4C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838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25EB1B10-AD09-74FA-601F-3A8E35FB04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838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3635444B-F81E-3D62-ADA1-321FEA9706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7838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908418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CAB386-83D6-DE3D-6D2F-9FC4EFB5E569}"/>
              </a:ext>
            </a:extLst>
          </p:cNvPr>
          <p:cNvSpPr/>
          <p:nvPr userDrawn="1"/>
        </p:nvSpPr>
        <p:spPr>
          <a:xfrm>
            <a:off x="878959" y="1752968"/>
            <a:ext cx="4936995" cy="4547248"/>
          </a:xfrm>
          <a:prstGeom prst="roundRect">
            <a:avLst>
              <a:gd name="adj" fmla="val 961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8379" y="2946400"/>
            <a:ext cx="4321556" cy="3210560"/>
          </a:xfrm>
          <a:noFill/>
        </p:spPr>
        <p:txBody>
          <a:bodyPr lIns="91440" rIns="91440" anchor="t">
            <a:noAutofit/>
          </a:bodyPr>
          <a:lstStyle>
            <a:lvl1pPr marL="285750" indent="-285750" algn="l">
              <a:spcBef>
                <a:spcPts val="360"/>
              </a:spcBef>
              <a:buClr>
                <a:schemeClr val="accent2"/>
              </a:buClr>
              <a:buFont typeface="Courier New" panose="02070309020205020404" pitchFamily="49" charset="0"/>
              <a:buChar char="o"/>
              <a:defRPr sz="1500" b="1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232" y="557784"/>
            <a:ext cx="10671048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8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A2FE6706-2A72-7FB5-A150-A06E00C124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8379" y="1990185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000" b="1"/>
            </a:lvl1pPr>
          </a:lstStyle>
          <a:p>
            <a:pPr lvl="0"/>
            <a:r>
              <a:rPr lang="en-US" dirty="0"/>
              <a:t>Small image/icon/number/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 Placeholder 51">
            <a:extLst>
              <a:ext uri="{FF2B5EF4-FFF2-40B4-BE49-F238E27FC236}">
                <a16:creationId xmlns:a16="http://schemas.microsoft.com/office/drawing/2014/main" id="{3871FC6B-7F24-0306-BDB5-40CE535989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58379" y="2393106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30D6D3-A19F-2FA3-D4D9-4DE176A60BFC}"/>
              </a:ext>
            </a:extLst>
          </p:cNvPr>
          <p:cNvSpPr/>
          <p:nvPr userDrawn="1"/>
        </p:nvSpPr>
        <p:spPr>
          <a:xfrm>
            <a:off x="6376046" y="1752968"/>
            <a:ext cx="4936995" cy="4547248"/>
          </a:xfrm>
          <a:prstGeom prst="roundRect">
            <a:avLst>
              <a:gd name="adj" fmla="val 611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1">
            <a:extLst>
              <a:ext uri="{FF2B5EF4-FFF2-40B4-BE49-F238E27FC236}">
                <a16:creationId xmlns:a16="http://schemas.microsoft.com/office/drawing/2014/main" id="{9BC815B0-D58B-E9E6-7D6C-BF74335F6A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55466" y="2946400"/>
            <a:ext cx="4321556" cy="3210560"/>
          </a:xfrm>
          <a:noFill/>
        </p:spPr>
        <p:txBody>
          <a:bodyPr lIns="91440" rIns="91440" anchor="t">
            <a:noAutofit/>
          </a:bodyPr>
          <a:lstStyle>
            <a:lvl1pPr marL="285750" indent="-285750" algn="l">
              <a:spcBef>
                <a:spcPts val="360"/>
              </a:spcBef>
              <a:buClr>
                <a:schemeClr val="accent4"/>
              </a:buClr>
              <a:buFont typeface="Courier New" panose="02070309020205020404" pitchFamily="49" charset="0"/>
              <a:buChar char="o"/>
              <a:defRPr sz="1500" b="1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B84A6471-8299-AFB8-FC68-5339002ACC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55466" y="1990185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000" b="1"/>
            </a:lvl1pPr>
          </a:lstStyle>
          <a:p>
            <a:pPr lvl="0"/>
            <a:r>
              <a:rPr lang="en-US" dirty="0"/>
              <a:t>Small image/icon/number/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4" name="Text Placeholder 51">
            <a:extLst>
              <a:ext uri="{FF2B5EF4-FFF2-40B4-BE49-F238E27FC236}">
                <a16:creationId xmlns:a16="http://schemas.microsoft.com/office/drawing/2014/main" id="{7692E985-ABCE-FF63-5FB0-949201071D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55466" y="2393106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3795457-0025-1D5D-502C-987C952452A6}"/>
              </a:ext>
            </a:extLst>
          </p:cNvPr>
          <p:cNvSpPr/>
          <p:nvPr userDrawn="1"/>
        </p:nvSpPr>
        <p:spPr>
          <a:xfrm>
            <a:off x="8092440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6EE9BDC-EC83-0B5D-2A05-890D3C81C598}"/>
              </a:ext>
            </a:extLst>
          </p:cNvPr>
          <p:cNvSpPr/>
          <p:nvPr userDrawn="1"/>
        </p:nvSpPr>
        <p:spPr>
          <a:xfrm>
            <a:off x="4402836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04880B-721D-D491-447E-8DDF506465CC}"/>
              </a:ext>
            </a:extLst>
          </p:cNvPr>
          <p:cNvSpPr/>
          <p:nvPr userDrawn="1"/>
        </p:nvSpPr>
        <p:spPr>
          <a:xfrm>
            <a:off x="713232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4B7C7041-796B-5CA0-0781-8A91ACB0F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2124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7" name="Text Placeholder 51">
            <a:extLst>
              <a:ext uri="{FF2B5EF4-FFF2-40B4-BE49-F238E27FC236}">
                <a16:creationId xmlns:a16="http://schemas.microsoft.com/office/drawing/2014/main" id="{2DA0B48A-7CF9-64AA-2CC1-6EC158B595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81728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D12D8C91-FAD9-034A-79A7-D028BA2E56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1332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</p:spTree>
    <p:extLst>
      <p:ext uri="{BB962C8B-B14F-4D97-AF65-F5344CB8AC3E}">
        <p14:creationId xmlns:p14="http://schemas.microsoft.com/office/powerpoint/2010/main" val="326662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5FFB76-EC88-0940-11D1-9AB3C77973FD}"/>
              </a:ext>
            </a:extLst>
          </p:cNvPr>
          <p:cNvSpPr/>
          <p:nvPr userDrawn="1"/>
        </p:nvSpPr>
        <p:spPr>
          <a:xfrm>
            <a:off x="4402836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accent1">
              <a:lumMod val="60000"/>
              <a:lumOff val="40000"/>
              <a:alpha val="2509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0E3476E-5218-D1E1-A444-D614291AD65E}"/>
              </a:ext>
            </a:extLst>
          </p:cNvPr>
          <p:cNvSpPr/>
          <p:nvPr userDrawn="1"/>
        </p:nvSpPr>
        <p:spPr>
          <a:xfrm>
            <a:off x="8092440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2F9DCF8-8DCB-08D2-314C-65728C813F6B}"/>
              </a:ext>
            </a:extLst>
          </p:cNvPr>
          <p:cNvSpPr/>
          <p:nvPr userDrawn="1"/>
        </p:nvSpPr>
        <p:spPr>
          <a:xfrm>
            <a:off x="713232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rgbClr val="4C8EC1">
              <a:alpha val="25098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4B7C7041-796B-5CA0-0781-8A91ACB0F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2124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7" name="Text Placeholder 51">
            <a:extLst>
              <a:ext uri="{FF2B5EF4-FFF2-40B4-BE49-F238E27FC236}">
                <a16:creationId xmlns:a16="http://schemas.microsoft.com/office/drawing/2014/main" id="{2DA0B48A-7CF9-64AA-2CC1-6EC158B595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81728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D12D8C91-FAD9-034A-79A7-D028BA2E56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1332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</p:spTree>
    <p:extLst>
      <p:ext uri="{BB962C8B-B14F-4D97-AF65-F5344CB8AC3E}">
        <p14:creationId xmlns:p14="http://schemas.microsoft.com/office/powerpoint/2010/main" val="291738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17662697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32A36F-EF9D-D70A-D1BC-9DC1E073C371}"/>
              </a:ext>
            </a:extLst>
          </p:cNvPr>
          <p:cNvSpPr/>
          <p:nvPr userDrawn="1"/>
        </p:nvSpPr>
        <p:spPr>
          <a:xfrm>
            <a:off x="8573511" y="3655883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CF6B6A-C367-387C-B7E0-80A189EC4CF0}"/>
              </a:ext>
            </a:extLst>
          </p:cNvPr>
          <p:cNvSpPr/>
          <p:nvPr userDrawn="1"/>
        </p:nvSpPr>
        <p:spPr>
          <a:xfrm>
            <a:off x="5106256" y="3655884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24DA9C-E7BA-227C-A239-675048C14E67}"/>
              </a:ext>
            </a:extLst>
          </p:cNvPr>
          <p:cNvSpPr/>
          <p:nvPr userDrawn="1"/>
        </p:nvSpPr>
        <p:spPr>
          <a:xfrm>
            <a:off x="8573511" y="937706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5106256" y="937707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907FDED-121D-3C23-6E98-E48639288B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81626" y="1219200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Strengths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76B5AA77-DE56-6CFB-E771-BB44736138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1626" y="3937376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Opportunities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52259" y="1219200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Weaknesses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68393DB9-7039-16B5-A698-02F4B343E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52259" y="3937376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2085867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10" y="89228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333285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7091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983" y="1488014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9C83568B-8876-4897-E3AD-788B7E7CF7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1064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39C6725-18B9-D0CE-6CA1-EC70461C0FB2}"/>
              </a:ext>
            </a:extLst>
          </p:cNvPr>
          <p:cNvSpPr/>
          <p:nvPr userDrawn="1"/>
        </p:nvSpPr>
        <p:spPr>
          <a:xfrm>
            <a:off x="3301449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3C9DEC3E-C7C8-22B4-E102-9F1921BEEC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65255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5E60D2B3-1FE8-1E7D-3C32-B213741B3B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89228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584C768-934F-3902-416A-52C91E5AAD3C}"/>
              </a:ext>
            </a:extLst>
          </p:cNvPr>
          <p:cNvSpPr/>
          <p:nvPr userDrawn="1"/>
        </p:nvSpPr>
        <p:spPr>
          <a:xfrm>
            <a:off x="6269613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0A64233-2C11-F8A7-9FB7-153160F22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3419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BAB01186-495B-1AC1-9BAA-429A3E0137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57392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E14701D-B0E7-C7A1-D184-C0D56E73929F}"/>
              </a:ext>
            </a:extLst>
          </p:cNvPr>
          <p:cNvSpPr/>
          <p:nvPr userDrawn="1"/>
        </p:nvSpPr>
        <p:spPr>
          <a:xfrm>
            <a:off x="9237777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719AD24D-69A0-445D-1CBA-6408527E9C6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01583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D94AB194-3069-D896-A599-B71616CCE1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25556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</p:spTree>
    <p:extLst>
      <p:ext uri="{BB962C8B-B14F-4D97-AF65-F5344CB8AC3E}">
        <p14:creationId xmlns:p14="http://schemas.microsoft.com/office/powerpoint/2010/main" val="9372561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3307532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4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4BFF81C-64FA-A0DB-8488-7BAEE3702BAD}"/>
              </a:ext>
            </a:extLst>
          </p:cNvPr>
          <p:cNvSpPr/>
          <p:nvPr userDrawn="1"/>
        </p:nvSpPr>
        <p:spPr>
          <a:xfrm>
            <a:off x="2977729" y="3312453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B03ECC5-5120-DF5E-4BE2-3397D72C4B13}"/>
              </a:ext>
            </a:extLst>
          </p:cNvPr>
          <p:cNvSpPr/>
          <p:nvPr userDrawn="1"/>
        </p:nvSpPr>
        <p:spPr>
          <a:xfrm>
            <a:off x="5192609" y="3307532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5AC29CF-E5B0-A63A-38A2-F609E936880D}"/>
              </a:ext>
            </a:extLst>
          </p:cNvPr>
          <p:cNvSpPr/>
          <p:nvPr userDrawn="1"/>
        </p:nvSpPr>
        <p:spPr>
          <a:xfrm>
            <a:off x="7407489" y="3302611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7E9633-996E-81DA-441C-EBC404A3DA9E}"/>
              </a:ext>
            </a:extLst>
          </p:cNvPr>
          <p:cNvSpPr/>
          <p:nvPr userDrawn="1"/>
        </p:nvSpPr>
        <p:spPr>
          <a:xfrm>
            <a:off x="9622369" y="3297690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952" y="1426591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BF25BB16-56FF-1152-68BD-5607B7330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94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36281C9F-8E84-AAFE-A4A8-CE287428F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6437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3F74DE5F-5457-5A77-03F4-07999E3EED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6437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7F3902D-B4B9-5A00-333D-E2FB730B53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925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CDEA2B1-FF8F-94DB-20B2-825BBD5C3F7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7925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47DE3AD-0F90-C7A9-46A9-3F38DD2DDD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9413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A9FF68FE-5B96-5B0B-E49C-73E22D9B1C7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9413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6CE8105-24C1-F2C4-3D6A-5D93D8E880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901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D37B51BB-4BE2-722C-89C6-6E80A0526CC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0901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 - Alt (all colo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89BF23A-518A-6C4C-6CE0-344A5C4495A2}"/>
              </a:ext>
            </a:extLst>
          </p:cNvPr>
          <p:cNvSpPr/>
          <p:nvPr userDrawn="1"/>
        </p:nvSpPr>
        <p:spPr>
          <a:xfrm>
            <a:off x="52293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F7C23E">
              <a:alpha val="25098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43D47B-6ED7-6DD2-92E6-1F32255E5B9C}"/>
              </a:ext>
            </a:extLst>
          </p:cNvPr>
          <p:cNvSpPr/>
          <p:nvPr userDrawn="1"/>
        </p:nvSpPr>
        <p:spPr>
          <a:xfrm>
            <a:off x="74645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D7597D-619E-7A1C-7060-0BF273AE5AB0}"/>
              </a:ext>
            </a:extLst>
          </p:cNvPr>
          <p:cNvSpPr/>
          <p:nvPr userDrawn="1"/>
        </p:nvSpPr>
        <p:spPr>
          <a:xfrm>
            <a:off x="96997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4C8EC1">
              <a:alpha val="25098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D1ED53-88C7-F84C-0615-9FC5D3AB033F}"/>
              </a:ext>
            </a:extLst>
          </p:cNvPr>
          <p:cNvSpPr/>
          <p:nvPr userDrawn="1"/>
        </p:nvSpPr>
        <p:spPr>
          <a:xfrm>
            <a:off x="29941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8F66FF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952" y="1426591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8CCD8535-ECB3-7CD0-7650-A0C1000D1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4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638F5809-9213-9DB0-1C5A-C297C9F080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94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E2604202-B6FE-F272-F4D8-E539186072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846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829E3AA-18F9-D87D-3642-51D993F65B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846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9B42191-7892-E0DD-34ED-577CA47A6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198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096BFAE4-91EA-171E-05AF-8387FB9C2E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198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3A9E57BA-3ED0-EA8B-E9A6-56898CDD759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550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9A8B36E8-69CD-81EC-81DB-27CF11D085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550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946A831B-8070-272A-4562-4B7549590B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02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8A7A8B74-379C-F7AC-0CD2-EF9E4FA1C94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02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</p:spTree>
    <p:extLst>
      <p:ext uri="{BB962C8B-B14F-4D97-AF65-F5344CB8AC3E}">
        <p14:creationId xmlns:p14="http://schemas.microsoft.com/office/powerpoint/2010/main" val="15891010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mall boxes with image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E70E09-4BE5-E75B-B415-575FAB5EC5D5}"/>
              </a:ext>
            </a:extLst>
          </p:cNvPr>
          <p:cNvSpPr/>
          <p:nvPr userDrawn="1"/>
        </p:nvSpPr>
        <p:spPr>
          <a:xfrm>
            <a:off x="2923032" y="4474880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00417EE-09D8-7C7C-C112-4865533C61AA}"/>
              </a:ext>
            </a:extLst>
          </p:cNvPr>
          <p:cNvSpPr/>
          <p:nvPr userDrawn="1"/>
        </p:nvSpPr>
        <p:spPr>
          <a:xfrm>
            <a:off x="5087112" y="4474879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F72928-7BE2-E63E-21A0-9BF802F4B96D}"/>
              </a:ext>
            </a:extLst>
          </p:cNvPr>
          <p:cNvSpPr/>
          <p:nvPr userDrawn="1"/>
        </p:nvSpPr>
        <p:spPr>
          <a:xfrm>
            <a:off x="7251192" y="4474878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F8290E-A466-A510-483E-31A12F4E31D6}"/>
              </a:ext>
            </a:extLst>
          </p:cNvPr>
          <p:cNvSpPr/>
          <p:nvPr userDrawn="1"/>
        </p:nvSpPr>
        <p:spPr>
          <a:xfrm>
            <a:off x="9415272" y="4474877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497249-E9F3-BEA3-249E-35FD8E578310}"/>
              </a:ext>
            </a:extLst>
          </p:cNvPr>
          <p:cNvSpPr/>
          <p:nvPr userDrawn="1"/>
        </p:nvSpPr>
        <p:spPr>
          <a:xfrm>
            <a:off x="7924800" y="433811"/>
            <a:ext cx="3405914" cy="34059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4474881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559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825" y="1451965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D23051C-63E4-22F5-AE24-42232ED28F3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967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0945A4A-B774-1E4A-FF83-748C1340BA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375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D96BB987-9D2E-9E4E-21E8-8C8FB7D1492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3783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E7374A9-7559-D4EC-667D-3D987B168A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0191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4D44780-F5A5-A471-4212-8822C40959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13357" y="1964056"/>
            <a:ext cx="1828800" cy="336579"/>
          </a:xfrm>
        </p:spPr>
        <p:txBody>
          <a:bodyPr>
            <a:noAutofit/>
          </a:bodyPr>
          <a:lstStyle>
            <a:lvl1pPr marL="0" indent="0" algn="ctr">
              <a:buNone/>
              <a:defRPr sz="1500" b="1"/>
            </a:lvl1pPr>
          </a:lstStyle>
          <a:p>
            <a:pPr lvl="0"/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358910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4651288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749E55-7A54-3691-0677-7DA0957F313C}"/>
              </a:ext>
            </a:extLst>
          </p:cNvPr>
          <p:cNvSpPr/>
          <p:nvPr userDrawn="1"/>
        </p:nvSpPr>
        <p:spPr>
          <a:xfrm>
            <a:off x="7181256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238745-CFAF-674E-281D-5AD85B9950DF}"/>
              </a:ext>
            </a:extLst>
          </p:cNvPr>
          <p:cNvSpPr/>
          <p:nvPr userDrawn="1"/>
        </p:nvSpPr>
        <p:spPr>
          <a:xfrm>
            <a:off x="9711224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74D68A-6A40-B5E4-2CC2-60459B3F91F4}"/>
              </a:ext>
            </a:extLst>
          </p:cNvPr>
          <p:cNvSpPr/>
          <p:nvPr userDrawn="1"/>
        </p:nvSpPr>
        <p:spPr>
          <a:xfrm>
            <a:off x="4651288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434A4-5AF1-11D1-F279-B7A4AC3D7165}"/>
              </a:ext>
            </a:extLst>
          </p:cNvPr>
          <p:cNvSpPr/>
          <p:nvPr userDrawn="1"/>
        </p:nvSpPr>
        <p:spPr>
          <a:xfrm>
            <a:off x="7181256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55A589-25B7-0028-6753-9329B37C4720}"/>
              </a:ext>
            </a:extLst>
          </p:cNvPr>
          <p:cNvSpPr/>
          <p:nvPr userDrawn="1"/>
        </p:nvSpPr>
        <p:spPr>
          <a:xfrm>
            <a:off x="9711224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77027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59420FD-561C-41A6-952F-5C086A1AAB1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406995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D4AC6CA-4A41-FB57-229E-9D33767B26D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936963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B00B254-5EC7-E721-338E-A1DEB8AACBA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877027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FF5300B-A832-F796-D4EE-A53D0260554A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406995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F0420FCE-8FD5-51CA-7ABE-96AB3CCADE5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936963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1048817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578577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F39E1B-ABB0-F679-D19E-CDE45A1E157E}"/>
              </a:ext>
            </a:extLst>
          </p:cNvPr>
          <p:cNvSpPr/>
          <p:nvPr userDrawn="1"/>
        </p:nvSpPr>
        <p:spPr>
          <a:xfrm>
            <a:off x="3435265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0F949-A8C7-06B6-4440-3F375E1FC4FA}"/>
              </a:ext>
            </a:extLst>
          </p:cNvPr>
          <p:cNvSpPr/>
          <p:nvPr userDrawn="1"/>
        </p:nvSpPr>
        <p:spPr>
          <a:xfrm>
            <a:off x="6291953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CF194E-7D23-89F6-E803-B3C766202787}"/>
              </a:ext>
            </a:extLst>
          </p:cNvPr>
          <p:cNvSpPr/>
          <p:nvPr userDrawn="1"/>
        </p:nvSpPr>
        <p:spPr>
          <a:xfrm>
            <a:off x="9148641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071876" y="871726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7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58952" y="224843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7C0271A-D7A7-05EE-6185-ABE8DDBEE7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7946" y="225507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9D1B625-D2E3-6E68-4322-B080393562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56940" y="2261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13D179F-8870-4C83-865D-6A18908E7E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05934" y="2268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799845-3685-13EF-F835-3BCF16747164}"/>
              </a:ext>
            </a:extLst>
          </p:cNvPr>
          <p:cNvSpPr/>
          <p:nvPr userDrawn="1"/>
        </p:nvSpPr>
        <p:spPr>
          <a:xfrm>
            <a:off x="2006921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81EA0A8-604D-91B2-1886-C7C9804B0452}"/>
              </a:ext>
            </a:extLst>
          </p:cNvPr>
          <p:cNvSpPr/>
          <p:nvPr userDrawn="1"/>
        </p:nvSpPr>
        <p:spPr>
          <a:xfrm>
            <a:off x="4863609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4702455-9904-93ED-B885-9E485EB4DA5C}"/>
              </a:ext>
            </a:extLst>
          </p:cNvPr>
          <p:cNvSpPr/>
          <p:nvPr userDrawn="1"/>
        </p:nvSpPr>
        <p:spPr>
          <a:xfrm>
            <a:off x="7720297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E43FBD20-50C3-38E1-BB59-6BC00BEFA368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2199463" y="4530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B11431F3-C05B-F911-56F2-40439F778C31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5048457" y="4537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444531A-3194-035E-6C54-F3181896ED82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7897451" y="4543990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5455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578577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F39E1B-ABB0-F679-D19E-CDE45A1E157E}"/>
              </a:ext>
            </a:extLst>
          </p:cNvPr>
          <p:cNvSpPr/>
          <p:nvPr userDrawn="1"/>
        </p:nvSpPr>
        <p:spPr>
          <a:xfrm>
            <a:off x="3435265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0F949-A8C7-06B6-4440-3F375E1FC4FA}"/>
              </a:ext>
            </a:extLst>
          </p:cNvPr>
          <p:cNvSpPr/>
          <p:nvPr userDrawn="1"/>
        </p:nvSpPr>
        <p:spPr>
          <a:xfrm>
            <a:off x="6291953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CF194E-7D23-89F6-E803-B3C766202787}"/>
              </a:ext>
            </a:extLst>
          </p:cNvPr>
          <p:cNvSpPr/>
          <p:nvPr userDrawn="1"/>
        </p:nvSpPr>
        <p:spPr>
          <a:xfrm>
            <a:off x="9148641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071876" y="871726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8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58952" y="224843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7C0271A-D7A7-05EE-6185-ABE8DDBEE7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7946" y="225507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9D1B625-D2E3-6E68-4322-B080393562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56940" y="2261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13D179F-8870-4C83-865D-6A18908E7E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05934" y="2268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0F0F9A-EFBC-D4CB-BCCE-C6F3AEA120FD}"/>
              </a:ext>
            </a:extLst>
          </p:cNvPr>
          <p:cNvSpPr/>
          <p:nvPr userDrawn="1"/>
        </p:nvSpPr>
        <p:spPr>
          <a:xfrm>
            <a:off x="578577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DF92B0B-B4BD-33E2-5742-CE1356B6077E}"/>
              </a:ext>
            </a:extLst>
          </p:cNvPr>
          <p:cNvSpPr/>
          <p:nvPr userDrawn="1"/>
        </p:nvSpPr>
        <p:spPr>
          <a:xfrm>
            <a:off x="3435265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E164CE-A8DF-F08A-7750-53701287238D}"/>
              </a:ext>
            </a:extLst>
          </p:cNvPr>
          <p:cNvSpPr/>
          <p:nvPr userDrawn="1"/>
        </p:nvSpPr>
        <p:spPr>
          <a:xfrm>
            <a:off x="6291953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F1536D2-CFF1-B60D-B4FF-B14528022293}"/>
              </a:ext>
            </a:extLst>
          </p:cNvPr>
          <p:cNvSpPr/>
          <p:nvPr userDrawn="1"/>
        </p:nvSpPr>
        <p:spPr>
          <a:xfrm>
            <a:off x="9148641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9FF8E8EA-1D3C-B0D5-1776-6F9FFFFD87C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58952" y="4386305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1DE927E-0008-8F9A-25B7-F2BA09DEECC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607946" y="439294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99E5939-F4E4-4BB2-9DD8-0848ACEAEC7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56940" y="439958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73BE92CC-8396-DF25-C308-2CC8560271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305934" y="440622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7341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4635385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749E55-7A54-3691-0677-7DA0957F313C}"/>
              </a:ext>
            </a:extLst>
          </p:cNvPr>
          <p:cNvSpPr/>
          <p:nvPr userDrawn="1"/>
        </p:nvSpPr>
        <p:spPr>
          <a:xfrm>
            <a:off x="7165353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238745-CFAF-674E-281D-5AD85B9950DF}"/>
              </a:ext>
            </a:extLst>
          </p:cNvPr>
          <p:cNvSpPr/>
          <p:nvPr userDrawn="1"/>
        </p:nvSpPr>
        <p:spPr>
          <a:xfrm>
            <a:off x="9695321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74D68A-6A40-B5E4-2CC2-60459B3F91F4}"/>
              </a:ext>
            </a:extLst>
          </p:cNvPr>
          <p:cNvSpPr/>
          <p:nvPr userDrawn="1"/>
        </p:nvSpPr>
        <p:spPr>
          <a:xfrm>
            <a:off x="4635385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434A4-5AF1-11D1-F279-B7A4AC3D7165}"/>
              </a:ext>
            </a:extLst>
          </p:cNvPr>
          <p:cNvSpPr/>
          <p:nvPr userDrawn="1"/>
        </p:nvSpPr>
        <p:spPr>
          <a:xfrm>
            <a:off x="7165353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55A589-25B7-0028-6753-9329B37C4720}"/>
              </a:ext>
            </a:extLst>
          </p:cNvPr>
          <p:cNvSpPr/>
          <p:nvPr userDrawn="1"/>
        </p:nvSpPr>
        <p:spPr>
          <a:xfrm>
            <a:off x="9695321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D1FF2-3899-556C-DEFE-4E53250E7AF7}"/>
              </a:ext>
            </a:extLst>
          </p:cNvPr>
          <p:cNvSpPr/>
          <p:nvPr userDrawn="1"/>
        </p:nvSpPr>
        <p:spPr>
          <a:xfrm>
            <a:off x="4635385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97FE52-B09A-CAD9-5C38-8829DF4C2BCF}"/>
              </a:ext>
            </a:extLst>
          </p:cNvPr>
          <p:cNvSpPr/>
          <p:nvPr userDrawn="1"/>
        </p:nvSpPr>
        <p:spPr>
          <a:xfrm>
            <a:off x="7165353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991068-E10E-257F-AA39-B133B0746B22}"/>
              </a:ext>
            </a:extLst>
          </p:cNvPr>
          <p:cNvSpPr/>
          <p:nvPr userDrawn="1"/>
        </p:nvSpPr>
        <p:spPr>
          <a:xfrm>
            <a:off x="9695321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61124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59420FD-561C-41A6-952F-5C086A1AAB1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391092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D4AC6CA-4A41-FB57-229E-9D33767B26D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921060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B00B254-5EC7-E721-338E-A1DEB8AACBA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861124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FF5300B-A832-F796-D4EE-A53D0260554A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391092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F0420FCE-8FD5-51CA-7ABE-96AB3CCADE5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921060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EDE9A71D-3C65-99C4-86DE-BE1B5C90F9C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861124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E032C4B7-B579-FF67-DA75-D4AF7CFC65C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391092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4EC6A3F6-C155-C812-C1BA-31C5E14EFDB2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921060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6510514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777536B-8E45-AEAB-7C3F-810B94D00602}"/>
              </a:ext>
            </a:extLst>
          </p:cNvPr>
          <p:cNvSpPr/>
          <p:nvPr userDrawn="1"/>
        </p:nvSpPr>
        <p:spPr>
          <a:xfrm>
            <a:off x="2653103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4FE37D-F009-ED06-DAEB-3E5758AE3368}"/>
              </a:ext>
            </a:extLst>
          </p:cNvPr>
          <p:cNvSpPr/>
          <p:nvPr userDrawn="1"/>
        </p:nvSpPr>
        <p:spPr>
          <a:xfrm>
            <a:off x="5108530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A9286CE-7A46-931E-3F93-42A63ADC959E}"/>
              </a:ext>
            </a:extLst>
          </p:cNvPr>
          <p:cNvSpPr/>
          <p:nvPr userDrawn="1"/>
        </p:nvSpPr>
        <p:spPr>
          <a:xfrm>
            <a:off x="7563957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1E2D32-48B7-FED2-8400-B68761FA0900}"/>
              </a:ext>
            </a:extLst>
          </p:cNvPr>
          <p:cNvSpPr/>
          <p:nvPr userDrawn="1"/>
        </p:nvSpPr>
        <p:spPr>
          <a:xfrm>
            <a:off x="10019384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317B90A-A8B4-4EAD-EB35-31CE0F624EC1}"/>
              </a:ext>
            </a:extLst>
          </p:cNvPr>
          <p:cNvSpPr/>
          <p:nvPr userDrawn="1"/>
        </p:nvSpPr>
        <p:spPr>
          <a:xfrm>
            <a:off x="200060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E462A85-F50D-3C7D-E046-1D3446FA7105}"/>
              </a:ext>
            </a:extLst>
          </p:cNvPr>
          <p:cNvSpPr/>
          <p:nvPr userDrawn="1"/>
        </p:nvSpPr>
        <p:spPr>
          <a:xfrm>
            <a:off x="2655487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8D88EE7-5F87-F49D-0E98-F4A039AF7CE7}"/>
              </a:ext>
            </a:extLst>
          </p:cNvPr>
          <p:cNvSpPr/>
          <p:nvPr userDrawn="1"/>
        </p:nvSpPr>
        <p:spPr>
          <a:xfrm>
            <a:off x="5110914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695767-C52D-DDC6-6596-DB68CAE644E0}"/>
              </a:ext>
            </a:extLst>
          </p:cNvPr>
          <p:cNvSpPr/>
          <p:nvPr userDrawn="1"/>
        </p:nvSpPr>
        <p:spPr>
          <a:xfrm>
            <a:off x="7566341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85C3EAF-5025-B35F-DA6C-CD9B4474FCA5}"/>
              </a:ext>
            </a:extLst>
          </p:cNvPr>
          <p:cNvSpPr/>
          <p:nvPr userDrawn="1"/>
        </p:nvSpPr>
        <p:spPr>
          <a:xfrm>
            <a:off x="10021768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76" y="841248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10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197676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1745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9205A41-DC16-ECE3-90BA-357A966BB39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738364" y="225460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D61C1F7F-F9A8-4B23-EFD4-74F70B33C63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3790" y="225460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754697A-BFAF-ACF1-3E0C-2951911D82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653986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BFEBCF27-CB95-C9E4-D75C-D450BCC8A55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104644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F3071130-D25F-5D15-C50A-2ECC3F99065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1745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0B7EC24A-0B2D-3AEA-8250-D9533EA182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738363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9841C9B4-A314-DC8A-ACC3-19C4ECF8CE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193790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81676E9A-24A7-52E7-DAF0-FBCC6A889D9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53986" y="435721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04C8F469-7711-253B-D015-B997708E41E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04644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067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42372125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tw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How does the customer use blues?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6C2F6D-FD4F-EDDF-9F0F-0057971D38E9}"/>
              </a:ext>
            </a:extLst>
          </p:cNvPr>
          <p:cNvSpPr/>
          <p:nvPr userDrawn="1"/>
        </p:nvSpPr>
        <p:spPr>
          <a:xfrm>
            <a:off x="7244024" y="955012"/>
            <a:ext cx="4947976" cy="49479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E05B42-8497-8F4B-062C-DECE9BFDB6BE}"/>
              </a:ext>
            </a:extLst>
          </p:cNvPr>
          <p:cNvSpPr/>
          <p:nvPr userDrawn="1"/>
        </p:nvSpPr>
        <p:spPr>
          <a:xfrm>
            <a:off x="4664894" y="2297313"/>
            <a:ext cx="2263374" cy="22633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B890C-0DB7-1205-4C2C-1FFDF9538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43160" y="3175000"/>
            <a:ext cx="1906843" cy="508000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image of blues product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E0D1580-F654-5292-678A-990B991DA4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4591" y="3175000"/>
            <a:ext cx="1906843" cy="508000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IMAGE OF customer PRODUCT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53F276-269D-BC03-1C48-1ADFC9C7F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1" y="1057642"/>
            <a:ext cx="3587137" cy="649237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customer logo (left aligned with title box, top of logo aligned with top of yellow circle</a:t>
            </a:r>
          </a:p>
        </p:txBody>
      </p:sp>
    </p:spTree>
    <p:extLst>
      <p:ext uri="{BB962C8B-B14F-4D97-AF65-F5344CB8AC3E}">
        <p14:creationId xmlns:p14="http://schemas.microsoft.com/office/powerpoint/2010/main" val="6722832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7853A47-4490-7B8D-AF6F-D6B6E567113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358588" y="4672369"/>
            <a:ext cx="2038121" cy="203812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F6D486-B1CA-0D0F-79F2-490D43A4D282}"/>
              </a:ext>
            </a:extLst>
          </p:cNvPr>
          <p:cNvSpPr txBox="1">
            <a:spLocks/>
          </p:cNvSpPr>
          <p:nvPr userDrawn="1"/>
        </p:nvSpPr>
        <p:spPr>
          <a:xfrm>
            <a:off x="669982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6437294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6FBF87-5022-8140-561A-520B826F15A8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665907" y="4693371"/>
            <a:ext cx="2038121" cy="20381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943DD-BCC6-7FFC-0EAF-510BC8F76495}"/>
              </a:ext>
            </a:extLst>
          </p:cNvPr>
          <p:cNvSpPr txBox="1">
            <a:spLocks/>
          </p:cNvSpPr>
          <p:nvPr userDrawn="1"/>
        </p:nvSpPr>
        <p:spPr>
          <a:xfrm>
            <a:off x="977301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6858121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B41716-5F56-50EA-A4B1-73CB48358507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1348291" y="4693371"/>
            <a:ext cx="2038121" cy="20381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01482C-EA2B-D8FE-47D6-1F88B7BACA78}"/>
              </a:ext>
            </a:extLst>
          </p:cNvPr>
          <p:cNvSpPr txBox="1">
            <a:spLocks/>
          </p:cNvSpPr>
          <p:nvPr userDrawn="1"/>
        </p:nvSpPr>
        <p:spPr>
          <a:xfrm>
            <a:off x="1659685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8234404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1961478" y="4693371"/>
            <a:ext cx="2038121" cy="2038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98D0FC-8836-4A7D-78DA-0129B81CF9D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778C55-8C6A-FF95-2525-B4F1E25E9FE1}"/>
              </a:ext>
            </a:extLst>
          </p:cNvPr>
          <p:cNvSpPr txBox="1">
            <a:spLocks/>
          </p:cNvSpPr>
          <p:nvPr userDrawn="1"/>
        </p:nvSpPr>
        <p:spPr>
          <a:xfrm>
            <a:off x="2272872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2054865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2825860" y="4693370"/>
            <a:ext cx="2038121" cy="203812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8626DD-E5B2-DBA0-CBDF-C096AFC9473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62AB8F-5252-FCEA-A918-AF440DA7ABB9}"/>
              </a:ext>
            </a:extLst>
          </p:cNvPr>
          <p:cNvSpPr txBox="1">
            <a:spLocks/>
          </p:cNvSpPr>
          <p:nvPr userDrawn="1"/>
        </p:nvSpPr>
        <p:spPr>
          <a:xfrm>
            <a:off x="3137254" y="5554726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143858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, Table, or oth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C46A0B-E8FE-F6DE-3478-F689149665C4}"/>
              </a:ext>
            </a:extLst>
          </p:cNvPr>
          <p:cNvSpPr/>
          <p:nvPr userDrawn="1"/>
        </p:nvSpPr>
        <p:spPr>
          <a:xfrm>
            <a:off x="4587903" y="461577"/>
            <a:ext cx="7245510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E8BD8-174F-D0C7-92B7-B1C847B57E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38699" y="688975"/>
            <a:ext cx="4201933" cy="296863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 of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9C0CF-6D19-A70A-3F98-ECD96C73E9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38700" y="1139825"/>
            <a:ext cx="6722497" cy="455861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large amount of text, bullet pointed list, chart, table, images, video, etc.</a:t>
            </a:r>
          </a:p>
        </p:txBody>
      </p:sp>
    </p:spTree>
    <p:extLst>
      <p:ext uri="{BB962C8B-B14F-4D97-AF65-F5344CB8AC3E}">
        <p14:creationId xmlns:p14="http://schemas.microsoft.com/office/powerpoint/2010/main" val="42413055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3923221" y="1576552"/>
            <a:ext cx="7887780" cy="4845152"/>
          </a:xfrm>
          <a:prstGeom prst="roundRect">
            <a:avLst>
              <a:gd name="adj" fmla="val 146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1" y="543469"/>
            <a:ext cx="4861033" cy="5556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5FC894-7587-52E4-BCBA-FBBCE9366E37}"/>
              </a:ext>
            </a:extLst>
          </p:cNvPr>
          <p:cNvSpPr/>
          <p:nvPr userDrawn="1"/>
        </p:nvSpPr>
        <p:spPr>
          <a:xfrm>
            <a:off x="685801" y="1576552"/>
            <a:ext cx="3035807" cy="4845152"/>
          </a:xfrm>
          <a:prstGeom prst="roundRect">
            <a:avLst>
              <a:gd name="adj" fmla="val 248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4160521" y="2194560"/>
            <a:ext cx="7486968" cy="3648456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chart/table/image here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C34810D-646C-6BEF-5515-BD988F9F06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341" y="1710926"/>
            <a:ext cx="2498725" cy="4442986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60522" y="5876106"/>
            <a:ext cx="7486968" cy="27780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55ECED33-2790-E3CD-DD49-A63168D1A2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0521" y="1710927"/>
            <a:ext cx="1386313" cy="27780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Chart Name</a:t>
            </a:r>
          </a:p>
        </p:txBody>
      </p:sp>
    </p:spTree>
    <p:extLst>
      <p:ext uri="{BB962C8B-B14F-4D97-AF65-F5344CB8AC3E}">
        <p14:creationId xmlns:p14="http://schemas.microsoft.com/office/powerpoint/2010/main" val="19755826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3296" y="731191"/>
            <a:ext cx="11265408" cy="4889321"/>
          </a:xfrm>
          <a:prstGeom prst="roundRect">
            <a:avLst>
              <a:gd name="adj" fmla="val 1481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38422" y="1047423"/>
            <a:ext cx="10850879" cy="4062963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chart/table/image here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422" y="5210765"/>
            <a:ext cx="8731521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E7CD42A-ABB3-F0DA-EBB7-6C44E398979A}"/>
              </a:ext>
            </a:extLst>
          </p:cNvPr>
          <p:cNvSpPr/>
          <p:nvPr userDrawn="1"/>
        </p:nvSpPr>
        <p:spPr>
          <a:xfrm>
            <a:off x="463296" y="5720891"/>
            <a:ext cx="11265408" cy="840919"/>
          </a:xfrm>
          <a:prstGeom prst="roundRect">
            <a:avLst>
              <a:gd name="adj" fmla="val 73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E4B09B67-A419-EE6C-52B1-23BBC854A3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0560" y="5810577"/>
            <a:ext cx="10850879" cy="662374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Any necessary text</a:t>
            </a:r>
          </a:p>
        </p:txBody>
      </p:sp>
    </p:spTree>
    <p:extLst>
      <p:ext uri="{BB962C8B-B14F-4D97-AF65-F5344CB8AC3E}">
        <p14:creationId xmlns:p14="http://schemas.microsoft.com/office/powerpoint/2010/main" val="31946837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536448" y="731191"/>
            <a:ext cx="11265408" cy="5842139"/>
          </a:xfrm>
          <a:prstGeom prst="roundRect">
            <a:avLst>
              <a:gd name="adj" fmla="val 87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804673" y="1284929"/>
            <a:ext cx="10850879" cy="484188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chart/image/table here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673" y="6126809"/>
            <a:ext cx="8731521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2" name="Text Placeholder 37">
            <a:extLst>
              <a:ext uri="{FF2B5EF4-FFF2-40B4-BE49-F238E27FC236}">
                <a16:creationId xmlns:a16="http://schemas.microsoft.com/office/drawing/2014/main" id="{320D7D40-D023-6AF5-561E-5C45B570D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673" y="820877"/>
            <a:ext cx="4361093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654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7940026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 Compare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CFEC11-113D-EF18-A9F9-4495AB6E8763}"/>
              </a:ext>
            </a:extLst>
          </p:cNvPr>
          <p:cNvSpPr/>
          <p:nvPr userDrawn="1"/>
        </p:nvSpPr>
        <p:spPr>
          <a:xfrm>
            <a:off x="898497" y="5406887"/>
            <a:ext cx="4389120" cy="952168"/>
          </a:xfrm>
          <a:prstGeom prst="roundRect">
            <a:avLst>
              <a:gd name="adj" fmla="val 44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C5B320-D7D7-03D6-9C63-E6BAD8A9D11C}"/>
              </a:ext>
            </a:extLst>
          </p:cNvPr>
          <p:cNvSpPr/>
          <p:nvPr userDrawn="1"/>
        </p:nvSpPr>
        <p:spPr>
          <a:xfrm>
            <a:off x="6904383" y="5406887"/>
            <a:ext cx="4389120" cy="952168"/>
          </a:xfrm>
          <a:prstGeom prst="roundRect">
            <a:avLst>
              <a:gd name="adj" fmla="val 44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4027" y="5629523"/>
            <a:ext cx="3996856" cy="506896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A2703CE-223D-730C-95CE-CB67091ACD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11117" y="5629523"/>
            <a:ext cx="3996856" cy="506896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37083-E96A-E8EC-DC21-831D6E869D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49556" y="3003605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16D908C-FFB0-75E6-1D80-183851E4C5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6645" y="3003605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7C90B7F-E3F0-89C0-C9AB-579B552003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497" y="889552"/>
            <a:ext cx="4866199" cy="425395"/>
          </a:xfrm>
        </p:spPr>
        <p:txBody>
          <a:bodyPr>
            <a:noAutofit/>
          </a:bodyPr>
          <a:lstStyle>
            <a:lvl1pPr marL="0" indent="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579660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 Compare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CFEC11-113D-EF18-A9F9-4495AB6E8763}"/>
              </a:ext>
            </a:extLst>
          </p:cNvPr>
          <p:cNvSpPr/>
          <p:nvPr userDrawn="1"/>
        </p:nvSpPr>
        <p:spPr>
          <a:xfrm>
            <a:off x="898497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8133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37083-E96A-E8EC-DC21-831D6E869D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8028" y="2981738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16D908C-FFB0-75E6-1D80-183851E4C5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98170" y="2981737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86C7AFA-7B6B-9EC8-7B84-AF758F766ABD}"/>
              </a:ext>
            </a:extLst>
          </p:cNvPr>
          <p:cNvSpPr/>
          <p:nvPr userDrawn="1"/>
        </p:nvSpPr>
        <p:spPr>
          <a:xfrm>
            <a:off x="4533566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205BC22-F137-CCC9-9236-D37E461FC3CA}"/>
              </a:ext>
            </a:extLst>
          </p:cNvPr>
          <p:cNvSpPr/>
          <p:nvPr userDrawn="1"/>
        </p:nvSpPr>
        <p:spPr>
          <a:xfrm>
            <a:off x="8168635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7C90B7F-E3F0-89C0-C9AB-579B552003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497" y="889552"/>
            <a:ext cx="4866199" cy="425395"/>
          </a:xfrm>
        </p:spPr>
        <p:txBody>
          <a:bodyPr>
            <a:noAutofit/>
          </a:bodyPr>
          <a:lstStyle>
            <a:lvl1pPr marL="0" indent="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B60AF1F-294A-8DAE-47F8-447CEF8255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3204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7850481-0305-C62E-6324-F9105315CA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8275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3391F47-5364-79A9-BD08-8C09564888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3099" y="2981737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683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D0C367-2BE8-F7A6-C85A-1405FEEDD440}"/>
              </a:ext>
            </a:extLst>
          </p:cNvPr>
          <p:cNvCxnSpPr>
            <a:cxnSpLocks/>
          </p:cNvCxnSpPr>
          <p:nvPr userDrawn="1"/>
        </p:nvCxnSpPr>
        <p:spPr>
          <a:xfrm>
            <a:off x="646005" y="6243961"/>
            <a:ext cx="10899990" cy="0"/>
          </a:xfrm>
          <a:prstGeom prst="line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CB9806-3711-724A-5D13-4069FC49D0E4}"/>
              </a:ext>
            </a:extLst>
          </p:cNvPr>
          <p:cNvCxnSpPr>
            <a:cxnSpLocks/>
          </p:cNvCxnSpPr>
          <p:nvPr userDrawn="1"/>
        </p:nvCxnSpPr>
        <p:spPr>
          <a:xfrm>
            <a:off x="4070671" y="1011907"/>
            <a:ext cx="0" cy="5232054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D8A684-3071-2C8A-201B-5DA4879ACAF3}"/>
              </a:ext>
            </a:extLst>
          </p:cNvPr>
          <p:cNvCxnSpPr>
            <a:cxnSpLocks/>
          </p:cNvCxnSpPr>
          <p:nvPr userDrawn="1"/>
        </p:nvCxnSpPr>
        <p:spPr>
          <a:xfrm>
            <a:off x="8212929" y="1045420"/>
            <a:ext cx="0" cy="5165027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1DA10B9-E409-7926-03ED-3798535FA1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875" y="605931"/>
            <a:ext cx="5378040" cy="389219"/>
          </a:xfrm>
        </p:spPr>
        <p:txBody>
          <a:bodyPr/>
          <a:lstStyle>
            <a:lvl1pPr algn="l">
              <a:lnSpc>
                <a:spcPct val="100000"/>
              </a:lnSpc>
              <a:defRPr>
                <a:solidFill>
                  <a:schemeClr val="accent5">
                    <a:lumMod val="60000"/>
                    <a:lumOff val="40000"/>
                  </a:schemeClr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Chart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19748C5-16CB-E804-2C92-722179512E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6113" y="635317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A74E039-FFF4-FC76-D3D4-A9ADB41E51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63988" y="63545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5BAA9049-D578-AC05-1708-5F76F1E7D2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81863" y="635582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639C2B4-727E-A6AA-7071-F02FBE428A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38993" y="635185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5320DE0F-2612-BDD9-B225-3701A46283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6868" y="635317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20C8BB76-F8A5-C4AF-115B-A2FFFEE95D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4743" y="63545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A5561CE0-7EED-CC8D-DE77-78DBA2E13A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48136" y="63492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EB38C340-DFA3-6B90-B57E-823FD8456D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66011" y="635052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7DF7EF23-036E-0C16-AB78-FE6B5F3463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83886" y="635185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856387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33CAF7-E568-FDB5-A190-ED977136F562}"/>
              </a:ext>
            </a:extLst>
          </p:cNvPr>
          <p:cNvGrpSpPr/>
          <p:nvPr userDrawn="1"/>
        </p:nvGrpSpPr>
        <p:grpSpPr>
          <a:xfrm>
            <a:off x="352123" y="3254542"/>
            <a:ext cx="11487755" cy="348916"/>
            <a:chOff x="163629" y="3080084"/>
            <a:chExt cx="11487755" cy="348916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A95C6F8-D976-F025-3E5A-EEEE3C3C47EA}"/>
                </a:ext>
              </a:extLst>
            </p:cNvPr>
            <p:cNvSpPr/>
            <p:nvPr/>
          </p:nvSpPr>
          <p:spPr>
            <a:xfrm>
              <a:off x="163629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64C2A39-626D-3D6B-BEF7-983A86CFD5C4}"/>
                </a:ext>
              </a:extLst>
            </p:cNvPr>
            <p:cNvSpPr/>
            <p:nvPr/>
          </p:nvSpPr>
          <p:spPr>
            <a:xfrm>
              <a:off x="1326682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45AD9C5-4E82-A1F1-9340-594D1F4E7D5F}"/>
                </a:ext>
              </a:extLst>
            </p:cNvPr>
            <p:cNvSpPr/>
            <p:nvPr/>
          </p:nvSpPr>
          <p:spPr>
            <a:xfrm>
              <a:off x="2489735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FFD29EE-46AE-534F-AC1D-9ABE07E60D47}"/>
                </a:ext>
              </a:extLst>
            </p:cNvPr>
            <p:cNvSpPr/>
            <p:nvPr/>
          </p:nvSpPr>
          <p:spPr>
            <a:xfrm>
              <a:off x="3652788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D6FF31B-27EF-6944-6563-917A33726BF6}"/>
                </a:ext>
              </a:extLst>
            </p:cNvPr>
            <p:cNvSpPr/>
            <p:nvPr/>
          </p:nvSpPr>
          <p:spPr>
            <a:xfrm>
              <a:off x="4815841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4720DE5-981D-7667-40BA-414606B5EAAB}"/>
                </a:ext>
              </a:extLst>
            </p:cNvPr>
            <p:cNvSpPr/>
            <p:nvPr/>
          </p:nvSpPr>
          <p:spPr>
            <a:xfrm>
              <a:off x="5978894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2169A93-F72A-6393-132A-C02A43AB4A5F}"/>
                </a:ext>
              </a:extLst>
            </p:cNvPr>
            <p:cNvSpPr/>
            <p:nvPr/>
          </p:nvSpPr>
          <p:spPr>
            <a:xfrm>
              <a:off x="7141947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87C9611-F37D-4FF9-EDC8-127804C01AE6}"/>
                </a:ext>
              </a:extLst>
            </p:cNvPr>
            <p:cNvSpPr/>
            <p:nvPr/>
          </p:nvSpPr>
          <p:spPr>
            <a:xfrm>
              <a:off x="8305000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103BA62-BBFA-E3AB-5B56-A9D3885533FA}"/>
                </a:ext>
              </a:extLst>
            </p:cNvPr>
            <p:cNvSpPr/>
            <p:nvPr/>
          </p:nvSpPr>
          <p:spPr>
            <a:xfrm>
              <a:off x="9468053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0533E52-2547-285C-CA41-011249D0BDC7}"/>
                </a:ext>
              </a:extLst>
            </p:cNvPr>
            <p:cNvSpPr/>
            <p:nvPr/>
          </p:nvSpPr>
          <p:spPr>
            <a:xfrm>
              <a:off x="10631106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591A6E9-A44F-853C-A825-942D6101D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122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93FB3AE4-3B11-D80B-F8E5-279CAB14C9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174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B238275C-40A4-483A-C23F-18DC17F758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78226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05C1E9AA-3473-E609-42FA-24197CCCE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278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94AA4E2C-D6C4-0D28-55AC-2D44AEF7DB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4330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4E32795B-DF54-90BA-E7E9-CF992C681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7382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9F4CDBE6-9256-CCC6-FEAC-C0CE350978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30434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4481CB26-DBB6-D453-572B-4E3CB8D0CF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93486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09EF011F-8D59-D709-DC0F-0633A0B26E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56538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54BE50F8-5E0D-28B1-815A-021D26A298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19590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6357292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A42AF3B-E3FD-9E1E-D6C4-7D5A6B996932}"/>
              </a:ext>
            </a:extLst>
          </p:cNvPr>
          <p:cNvSpPr/>
          <p:nvPr userDrawn="1"/>
        </p:nvSpPr>
        <p:spPr>
          <a:xfrm>
            <a:off x="4858438" y="1101686"/>
            <a:ext cx="7061812" cy="3144386"/>
          </a:xfrm>
          <a:prstGeom prst="roundRect">
            <a:avLst>
              <a:gd name="adj" fmla="val 2273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5D88CA6-326C-2856-7282-937BC7F96609}"/>
              </a:ext>
            </a:extLst>
          </p:cNvPr>
          <p:cNvSpPr/>
          <p:nvPr userDrawn="1"/>
        </p:nvSpPr>
        <p:spPr>
          <a:xfrm>
            <a:off x="4858438" y="4407677"/>
            <a:ext cx="7061812" cy="1559705"/>
          </a:xfrm>
          <a:prstGeom prst="roundRect">
            <a:avLst>
              <a:gd name="adj" fmla="val 432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9AD3D4D-2472-4C3E-2357-6FB7208F0F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03804" y="2340653"/>
            <a:ext cx="5567680" cy="666451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C010468-42F2-20DD-DC17-179996B4A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6444" y="4526844"/>
            <a:ext cx="6502400" cy="1320800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1753908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, 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F4871A-31C3-6EAF-BA1A-98304AA25469}"/>
              </a:ext>
            </a:extLst>
          </p:cNvPr>
          <p:cNvSpPr/>
          <p:nvPr userDrawn="1"/>
        </p:nvSpPr>
        <p:spPr>
          <a:xfrm>
            <a:off x="8456595" y="1588761"/>
            <a:ext cx="3304601" cy="1643337"/>
          </a:xfrm>
          <a:prstGeom prst="roundRect">
            <a:avLst>
              <a:gd name="adj" fmla="val 506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60E006-FE59-5988-170F-25ABE1AD1EDA}"/>
              </a:ext>
            </a:extLst>
          </p:cNvPr>
          <p:cNvSpPr/>
          <p:nvPr userDrawn="1"/>
        </p:nvSpPr>
        <p:spPr>
          <a:xfrm>
            <a:off x="4750566" y="1604946"/>
            <a:ext cx="3304601" cy="1643337"/>
          </a:xfrm>
          <a:prstGeom prst="roundRect">
            <a:avLst>
              <a:gd name="adj" fmla="val 506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203627E-E0B1-F9C7-6156-45D2223632BA}"/>
              </a:ext>
            </a:extLst>
          </p:cNvPr>
          <p:cNvSpPr/>
          <p:nvPr userDrawn="1"/>
        </p:nvSpPr>
        <p:spPr>
          <a:xfrm>
            <a:off x="4750566" y="3625902"/>
            <a:ext cx="7060434" cy="1643337"/>
          </a:xfrm>
          <a:prstGeom prst="roundRect">
            <a:avLst>
              <a:gd name="adj" fmla="val 651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FA3CB9-58EF-474B-6707-4FDE1EC759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9188" y="1801035"/>
            <a:ext cx="2943225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C88652C-F628-53A1-441C-3CDE70BC5E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5021" y="1801035"/>
            <a:ext cx="2943225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6AE396D-3616-88A3-5D1F-45DE48E8AED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31254" y="3798282"/>
            <a:ext cx="6699058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4854969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2400" b="1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Quote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CAFF1-C090-0E03-5F40-98BDB6E43E39}"/>
              </a:ext>
            </a:extLst>
          </p:cNvPr>
          <p:cNvSpPr txBox="1"/>
          <p:nvPr userDrawn="1"/>
        </p:nvSpPr>
        <p:spPr>
          <a:xfrm>
            <a:off x="3719620" y="1639884"/>
            <a:ext cx="506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CB177-CEB0-3E66-4A3E-4C73AA43EB79}"/>
              </a:ext>
            </a:extLst>
          </p:cNvPr>
          <p:cNvSpPr txBox="1"/>
          <p:nvPr userDrawn="1"/>
        </p:nvSpPr>
        <p:spPr>
          <a:xfrm flipH="1">
            <a:off x="11430000" y="3818126"/>
            <a:ext cx="761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47DC2601-ED5C-1DFC-482F-2E12C8C8C50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271016" y="410565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352A614F-8C99-5051-EE08-5D12380DFD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71016" y="575157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5" name="Picture Placeholder 16">
            <a:extLst>
              <a:ext uri="{FF2B5EF4-FFF2-40B4-BE49-F238E27FC236}">
                <a16:creationId xmlns:a16="http://schemas.microsoft.com/office/drawing/2014/main" id="{05115816-1A4F-825E-0879-4CEE89A9EF5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828288" y="4129024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CE2E45B-A2D4-287E-FA8E-94DC270B9A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28288" y="577494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B32EA54C-FAA4-B3AE-0BFE-F9D9560EC8D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828288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1E4DACDB-AC58-1FAA-DEB0-C8EB5BA74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28288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BADE693B-6D7D-950E-A101-6D15568C68D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333744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C71C3C7C-D2FE-A0A1-52D3-22DA57DC1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33744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1B27F775-5634-64EA-1422-43FD273111F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333744" y="410565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58F33F0B-314E-35D2-83FC-618AC1BC21A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33744" y="575157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Picture Placeholder 16">
            <a:extLst>
              <a:ext uri="{FF2B5EF4-FFF2-40B4-BE49-F238E27FC236}">
                <a16:creationId xmlns:a16="http://schemas.microsoft.com/office/drawing/2014/main" id="{D7CB45BC-2F1F-24E1-97FD-14D154D5DA1D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8891016" y="4129024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23704FF5-D060-D305-CDC9-08FCBA40E18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91016" y="577494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1" name="Picture Placeholder 16">
            <a:extLst>
              <a:ext uri="{FF2B5EF4-FFF2-40B4-BE49-F238E27FC236}">
                <a16:creationId xmlns:a16="http://schemas.microsoft.com/office/drawing/2014/main" id="{890067A8-0912-6B15-1452-29C65A5E46DC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8891016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222D4E96-73DB-56C8-4B6E-2AC4BCE365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9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4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041E-44A2-9B3C-9A81-95106952D439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900911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ABA860B-0033-A7E7-5EB8-358566DAEC8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5116484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1BD822-FDA6-D3EA-170D-BA6DAAB6E7D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332057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65141E6-F817-A3F0-7D7B-4E7833264945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547630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Notehub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/>
            </a:lvl1pPr>
          </a:lstStyle>
          <a:p>
            <a:r>
              <a:rPr lang="en-US" dirty="0"/>
              <a:t>Section Header Title</a:t>
            </a:r>
          </a:p>
        </p:txBody>
      </p:sp>
      <p:pic>
        <p:nvPicPr>
          <p:cNvPr id="11" name="Picture 10" descr="A white circle with a square in center&#10;&#10;Description automatically generated with medium confidence">
            <a:extLst>
              <a:ext uri="{FF2B5EF4-FFF2-40B4-BE49-F238E27FC236}">
                <a16:creationId xmlns:a16="http://schemas.microsoft.com/office/drawing/2014/main" id="{92312565-8981-1D33-52A2-31C226808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475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4058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-&gt; Note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3D27F1E-E507-E268-A319-7A3156A02366}"/>
              </a:ext>
            </a:extLst>
          </p:cNvPr>
          <p:cNvSpPr/>
          <p:nvPr userDrawn="1"/>
        </p:nvSpPr>
        <p:spPr>
          <a:xfrm>
            <a:off x="348870" y="3362823"/>
            <a:ext cx="1162365" cy="1162365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0D364C-34B5-F9F3-083A-49D5D090A175}"/>
              </a:ext>
            </a:extLst>
          </p:cNvPr>
          <p:cNvSpPr/>
          <p:nvPr userDrawn="1"/>
        </p:nvSpPr>
        <p:spPr>
          <a:xfrm>
            <a:off x="10619843" y="3362823"/>
            <a:ext cx="1162365" cy="1162365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Picture 4" descr="A picture containing text, electronics, display, computer&#10;&#10;Description automatically generated">
            <a:extLst>
              <a:ext uri="{FF2B5EF4-FFF2-40B4-BE49-F238E27FC236}">
                <a16:creationId xmlns:a16="http://schemas.microsoft.com/office/drawing/2014/main" id="{AD0E9866-D72E-2617-7282-FBC1BFFF27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5925" y="3256500"/>
            <a:ext cx="1728729" cy="144123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B29873D-EF4A-A1B3-9C61-7ECA575B6194}"/>
              </a:ext>
            </a:extLst>
          </p:cNvPr>
          <p:cNvSpPr/>
          <p:nvPr userDrawn="1"/>
        </p:nvSpPr>
        <p:spPr>
          <a:xfrm>
            <a:off x="6370879" y="3061376"/>
            <a:ext cx="1765259" cy="17652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C53A67-0426-C5D6-0916-82027433059C}"/>
              </a:ext>
            </a:extLst>
          </p:cNvPr>
          <p:cNvSpPr/>
          <p:nvPr userDrawn="1"/>
        </p:nvSpPr>
        <p:spPr>
          <a:xfrm>
            <a:off x="4101909" y="3061376"/>
            <a:ext cx="1765259" cy="1765259"/>
          </a:xfrm>
          <a:prstGeom prst="ellipse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9" name="Picture 8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B3087F9B-3FFF-3307-11A6-A135CCDAFE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96367" y="3256500"/>
            <a:ext cx="1375012" cy="137501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9BED63A-043E-8D73-3EFA-75AF60B7EA13}"/>
              </a:ext>
            </a:extLst>
          </p:cNvPr>
          <p:cNvSpPr/>
          <p:nvPr userDrawn="1"/>
        </p:nvSpPr>
        <p:spPr>
          <a:xfrm>
            <a:off x="2435833" y="1845455"/>
            <a:ext cx="1162365" cy="4197101"/>
          </a:xfrm>
          <a:prstGeom prst="roundRect">
            <a:avLst>
              <a:gd name="adj" fmla="val 1804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text, sign, tableware&#10;&#10;Description automatically generated">
            <a:extLst>
              <a:ext uri="{FF2B5EF4-FFF2-40B4-BE49-F238E27FC236}">
                <a16:creationId xmlns:a16="http://schemas.microsoft.com/office/drawing/2014/main" id="{F49F5CAB-DB44-58E1-FFF1-66153179AF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2214" y="2363319"/>
            <a:ext cx="875113" cy="436932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F747E18-21B5-1F55-AB2A-D5EC8A56D7D4}"/>
              </a:ext>
            </a:extLst>
          </p:cNvPr>
          <p:cNvSpPr/>
          <p:nvPr userDrawn="1"/>
        </p:nvSpPr>
        <p:spPr>
          <a:xfrm>
            <a:off x="8621417" y="1845455"/>
            <a:ext cx="1162365" cy="4197101"/>
          </a:xfrm>
          <a:prstGeom prst="roundRect">
            <a:avLst>
              <a:gd name="adj" fmla="val 1804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CA0331B-8BB6-3CB3-D78A-3BDBDA05400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582707" y="3293410"/>
            <a:ext cx="894126" cy="50071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BAA1169-C76A-CEB3-F959-856AC0E9531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8638" y="4287279"/>
            <a:ext cx="522264" cy="354976"/>
          </a:xfrm>
          <a:prstGeom prst="rect">
            <a:avLst/>
          </a:prstGeom>
        </p:spPr>
      </p:pic>
      <p:pic>
        <p:nvPicPr>
          <p:cNvPr id="15" name="Picture 2" descr="AWS Community Day Midwest | Columbus - 2022">
            <a:extLst>
              <a:ext uri="{FF2B5EF4-FFF2-40B4-BE49-F238E27FC236}">
                <a16:creationId xmlns:a16="http://schemas.microsoft.com/office/drawing/2014/main" id="{E112E756-98AD-8F2F-4C0D-DE50C99F83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32" y="3172490"/>
            <a:ext cx="984680" cy="59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0648E5B1-8BCA-F085-A602-0710CBAD89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581" y="2345787"/>
            <a:ext cx="819894" cy="23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Snowflake Cloud Data Platform - Newcomp Analytics">
            <a:extLst>
              <a:ext uri="{FF2B5EF4-FFF2-40B4-BE49-F238E27FC236}">
                <a16:creationId xmlns:a16="http://schemas.microsoft.com/office/drawing/2014/main" id="{A6710A6D-0DE2-05EE-EF3F-9074E207F4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2" y="4344901"/>
            <a:ext cx="1042944" cy="2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-Shape 17">
            <a:extLst>
              <a:ext uri="{FF2B5EF4-FFF2-40B4-BE49-F238E27FC236}">
                <a16:creationId xmlns:a16="http://schemas.microsoft.com/office/drawing/2014/main" id="{66E8E0DD-5966-CAEB-D9A0-3C35A517EC1D}"/>
              </a:ext>
            </a:extLst>
          </p:cNvPr>
          <p:cNvSpPr/>
          <p:nvPr userDrawn="1"/>
        </p:nvSpPr>
        <p:spPr>
          <a:xfrm rot="13500000">
            <a:off x="2009782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18106423-FC79-9973-1B16-BFB39240577D}"/>
              </a:ext>
            </a:extLst>
          </p:cNvPr>
          <p:cNvSpPr/>
          <p:nvPr userDrawn="1"/>
        </p:nvSpPr>
        <p:spPr>
          <a:xfrm rot="13500000">
            <a:off x="3807984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1EEA707D-663A-9F69-ED53-E6D9A71FCEAF}"/>
              </a:ext>
            </a:extLst>
          </p:cNvPr>
          <p:cNvSpPr/>
          <p:nvPr userDrawn="1"/>
        </p:nvSpPr>
        <p:spPr>
          <a:xfrm rot="13500000">
            <a:off x="6034351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88695374-A85E-00A3-2ECF-C1F0FA19BE0D}"/>
              </a:ext>
            </a:extLst>
          </p:cNvPr>
          <p:cNvSpPr/>
          <p:nvPr userDrawn="1"/>
        </p:nvSpPr>
        <p:spPr>
          <a:xfrm rot="13500000">
            <a:off x="8288081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-Shape 21">
            <a:extLst>
              <a:ext uri="{FF2B5EF4-FFF2-40B4-BE49-F238E27FC236}">
                <a16:creationId xmlns:a16="http://schemas.microsoft.com/office/drawing/2014/main" id="{987B38DD-81E0-9DB6-BF72-54263B22D498}"/>
              </a:ext>
            </a:extLst>
          </p:cNvPr>
          <p:cNvSpPr/>
          <p:nvPr userDrawn="1"/>
        </p:nvSpPr>
        <p:spPr>
          <a:xfrm rot="13500000">
            <a:off x="9950743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7FC631-FA1F-B9FC-B010-178DB5527E98}"/>
              </a:ext>
            </a:extLst>
          </p:cNvPr>
          <p:cNvSpPr txBox="1"/>
          <p:nvPr userDrawn="1"/>
        </p:nvSpPr>
        <p:spPr>
          <a:xfrm>
            <a:off x="4250517" y="489155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NOTECARD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664CD1-A39D-2E88-224E-84708DD9C5CE}"/>
              </a:ext>
            </a:extLst>
          </p:cNvPr>
          <p:cNvSpPr txBox="1"/>
          <p:nvPr userDrawn="1"/>
        </p:nvSpPr>
        <p:spPr>
          <a:xfrm>
            <a:off x="6624970" y="4891551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NOTEHUB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0E7428-B243-FD58-15AF-CD0C7FEBA098}"/>
              </a:ext>
            </a:extLst>
          </p:cNvPr>
          <p:cNvSpPr txBox="1"/>
          <p:nvPr userDrawn="1"/>
        </p:nvSpPr>
        <p:spPr>
          <a:xfrm>
            <a:off x="2442911" y="513541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AND MORE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406AA3-F797-320A-3855-DD98E94A6459}"/>
              </a:ext>
            </a:extLst>
          </p:cNvPr>
          <p:cNvSpPr txBox="1"/>
          <p:nvPr userDrawn="1"/>
        </p:nvSpPr>
        <p:spPr>
          <a:xfrm>
            <a:off x="8628495" y="513541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AND MORE</a:t>
            </a:r>
          </a:p>
        </p:txBody>
      </p:sp>
      <p:pic>
        <p:nvPicPr>
          <p:cNvPr id="27" name="Picture 6" descr="598-GDM47RLLDBLK 54&quot; Two Section Glass Door Merchandiser, (2) Sliding Doors, 115v">
            <a:extLst>
              <a:ext uri="{FF2B5EF4-FFF2-40B4-BE49-F238E27FC236}">
                <a16:creationId xmlns:a16="http://schemas.microsoft.com/office/drawing/2014/main" id="{FC2A9DEA-F3EB-A2BF-2203-41BC34627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400" b="94200" l="10000" r="90000">
                        <a14:foregroundMark x1="18100" y1="11600" x2="35000" y2="6800"/>
                        <a14:foregroundMark x1="35000" y1="6800" x2="49600" y2="7400"/>
                        <a14:foregroundMark x1="17700" y1="9500" x2="18100" y2="4500"/>
                        <a14:foregroundMark x1="20400" y1="8000" x2="36900" y2="10200"/>
                        <a14:foregroundMark x1="36900" y1="10200" x2="70400" y2="7100"/>
                        <a14:foregroundMark x1="70400" y1="7100" x2="62900" y2="3400"/>
                        <a14:foregroundMark x1="33500" y1="3800" x2="29900" y2="4100"/>
                        <a14:foregroundMark x1="34200" y1="3400" x2="31500" y2="3700"/>
                        <a14:foregroundMark x1="48000" y1="89400" x2="70200" y2="90600"/>
                        <a14:foregroundMark x1="70200" y1="90600" x2="73500" y2="88400"/>
                        <a14:foregroundMark x1="71100" y1="92800" x2="58500" y2="94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5089" y="3002394"/>
            <a:ext cx="1889157" cy="188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C855B72D-3D17-EDAA-AF7C-0965BCE48E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538" y="558996"/>
            <a:ext cx="4842179" cy="642367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Edit title</a:t>
            </a:r>
          </a:p>
        </p:txBody>
      </p:sp>
      <p:pic>
        <p:nvPicPr>
          <p:cNvPr id="31" name="Picture 3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A446AA01-D938-5316-E765-467B1DBAC9E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690162" y="3380660"/>
            <a:ext cx="1126690" cy="112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709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aphicFrame>
        <p:nvGraphicFramePr>
          <p:cNvPr id="198" name="Chart 197">
            <a:extLst>
              <a:ext uri="{FF2B5EF4-FFF2-40B4-BE49-F238E27FC236}">
                <a16:creationId xmlns:a16="http://schemas.microsoft.com/office/drawing/2014/main" id="{D5696618-E555-6922-CC4F-6ADE699828D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25112153"/>
              </p:ext>
            </p:extLst>
          </p:nvPr>
        </p:nvGraphicFramePr>
        <p:xfrm>
          <a:off x="596068" y="2288836"/>
          <a:ext cx="11882803" cy="3767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9" name="TextBox 198">
            <a:extLst>
              <a:ext uri="{FF2B5EF4-FFF2-40B4-BE49-F238E27FC236}">
                <a16:creationId xmlns:a16="http://schemas.microsoft.com/office/drawing/2014/main" id="{67AC4C9D-A3C7-1F2C-116F-A8D714ABED70}"/>
              </a:ext>
            </a:extLst>
          </p:cNvPr>
          <p:cNvSpPr txBox="1"/>
          <p:nvPr userDrawn="1"/>
        </p:nvSpPr>
        <p:spPr>
          <a:xfrm>
            <a:off x="10629" y="4026994"/>
            <a:ext cx="6168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b="1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Project Start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0ECC24B-F05F-4538-16E7-2D9240040E26}"/>
              </a:ext>
            </a:extLst>
          </p:cNvPr>
          <p:cNvSpPr txBox="1"/>
          <p:nvPr userDrawn="1"/>
        </p:nvSpPr>
        <p:spPr>
          <a:xfrm>
            <a:off x="383480" y="1696584"/>
            <a:ext cx="8353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Pick a carrier, get a SIM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AF98B1E-200D-174C-32D9-F72A52015CDA}"/>
              </a:ext>
            </a:extLst>
          </p:cNvPr>
          <p:cNvSpPr txBox="1"/>
          <p:nvPr userDrawn="1"/>
        </p:nvSpPr>
        <p:spPr>
          <a:xfrm>
            <a:off x="800894" y="1918805"/>
            <a:ext cx="84301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Evaluate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modem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BFCC581-3762-41EB-E5B4-F9B33B295387}"/>
              </a:ext>
            </a:extLst>
          </p:cNvPr>
          <p:cNvSpPr txBox="1"/>
          <p:nvPr userDrawn="1"/>
        </p:nvSpPr>
        <p:spPr>
          <a:xfrm>
            <a:off x="2089665" y="1883471"/>
            <a:ext cx="862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1</a:t>
            </a:r>
            <a:r>
              <a:rPr lang="en-US" sz="800" kern="0" baseline="3000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st</a:t>
            </a: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 PCB;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deploy 10-unit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pilot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760CB5C-ADB3-B17A-1E5A-2C5093C3C9F7}"/>
              </a:ext>
            </a:extLst>
          </p:cNvPr>
          <p:cNvSpPr txBox="1"/>
          <p:nvPr userDrawn="1"/>
        </p:nvSpPr>
        <p:spPr>
          <a:xfrm>
            <a:off x="3444429" y="1944591"/>
            <a:ext cx="97409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2nd PCB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spin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2E3BA909-6261-40F2-B37F-B4DF9E743B07}"/>
              </a:ext>
            </a:extLst>
          </p:cNvPr>
          <p:cNvSpPr txBox="1"/>
          <p:nvPr userDrawn="1"/>
        </p:nvSpPr>
        <p:spPr>
          <a:xfrm>
            <a:off x="4924751" y="1941557"/>
            <a:ext cx="11736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Negotiate with Carrier and IoT Platform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DD50B42-607F-19F5-FCEA-EEF89EA9CEA5}"/>
              </a:ext>
            </a:extLst>
          </p:cNvPr>
          <p:cNvSpPr txBox="1"/>
          <p:nvPr userDrawn="1"/>
        </p:nvSpPr>
        <p:spPr>
          <a:xfrm>
            <a:off x="4141918" y="1843493"/>
            <a:ext cx="82014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Cloud app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development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C0C0F86-437E-3349-BC30-094F84C17815}"/>
              </a:ext>
            </a:extLst>
          </p:cNvPr>
          <p:cNvSpPr txBox="1"/>
          <p:nvPr userDrawn="1"/>
        </p:nvSpPr>
        <p:spPr>
          <a:xfrm>
            <a:off x="5999816" y="1712739"/>
            <a:ext cx="10872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Carrier’s device certification process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5DCBC8F-89F9-4D3F-3878-834CC710A220}"/>
              </a:ext>
            </a:extLst>
          </p:cNvPr>
          <p:cNvSpPr txBox="1"/>
          <p:nvPr userDrawn="1"/>
        </p:nvSpPr>
        <p:spPr>
          <a:xfrm>
            <a:off x="6702738" y="2044655"/>
            <a:ext cx="11981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Security &amp; reliability issues; major PCB and firmware rework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0E9038F-3CDE-C17E-2322-B1D65F9CB80B}"/>
              </a:ext>
            </a:extLst>
          </p:cNvPr>
          <p:cNvSpPr txBox="1"/>
          <p:nvPr userDrawn="1"/>
        </p:nvSpPr>
        <p:spPr>
          <a:xfrm>
            <a:off x="9221929" y="1915733"/>
            <a:ext cx="9408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Try to fix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unit economics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for scale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1612840-42B2-4932-729E-42E5C0B5C2E8}"/>
              </a:ext>
            </a:extLst>
          </p:cNvPr>
          <p:cNvSpPr txBox="1"/>
          <p:nvPr userDrawn="1"/>
        </p:nvSpPr>
        <p:spPr>
          <a:xfrm>
            <a:off x="1574226" y="1381945"/>
            <a:ext cx="110687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Pick an 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IoT Platform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48A9D8E-B718-5533-DFDD-A9A2178889F8}"/>
              </a:ext>
            </a:extLst>
          </p:cNvPr>
          <p:cNvSpPr txBox="1"/>
          <p:nvPr userDrawn="1"/>
        </p:nvSpPr>
        <p:spPr>
          <a:xfrm>
            <a:off x="7678173" y="1726087"/>
            <a:ext cx="14098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Try to bring work in-house; can’t hire talent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E583E2B-ED03-5560-9BB1-5F00AF179ED3}"/>
              </a:ext>
            </a:extLst>
          </p:cNvPr>
          <p:cNvSpPr txBox="1"/>
          <p:nvPr userDrawn="1"/>
        </p:nvSpPr>
        <p:spPr>
          <a:xfrm>
            <a:off x="11030359" y="1901396"/>
            <a:ext cx="84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b="1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PROJECT STALLS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6B22903-CFC9-B22A-A640-5A66FE79DA91}"/>
              </a:ext>
            </a:extLst>
          </p:cNvPr>
          <p:cNvSpPr txBox="1"/>
          <p:nvPr userDrawn="1"/>
        </p:nvSpPr>
        <p:spPr>
          <a:xfrm>
            <a:off x="5756811" y="6028839"/>
            <a:ext cx="7753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Deploy 10k+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2A8425C-2AF0-65B0-2366-14E3B2A5D178}"/>
              </a:ext>
            </a:extLst>
          </p:cNvPr>
          <p:cNvSpPr txBox="1"/>
          <p:nvPr userDrawn="1"/>
        </p:nvSpPr>
        <p:spPr>
          <a:xfrm>
            <a:off x="600593" y="6012538"/>
            <a:ext cx="72293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Get Notecard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10CEF22-4DED-2A6B-9E13-27EBE9B9C2C5}"/>
              </a:ext>
            </a:extLst>
          </p:cNvPr>
          <p:cNvSpPr txBox="1"/>
          <p:nvPr userDrawn="1"/>
        </p:nvSpPr>
        <p:spPr>
          <a:xfrm>
            <a:off x="1325593" y="5988776"/>
            <a:ext cx="85693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Build &amp; demo pilot device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882794-63C3-AA49-E5C0-833F988C2010}"/>
              </a:ext>
            </a:extLst>
          </p:cNvPr>
          <p:cNvSpPr txBox="1"/>
          <p:nvPr userDrawn="1"/>
        </p:nvSpPr>
        <p:spPr>
          <a:xfrm>
            <a:off x="2232364" y="5977172"/>
            <a:ext cx="108170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1</a:t>
            </a:r>
            <a:r>
              <a:rPr lang="en-US" sz="1000" kern="0" baseline="3000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st</a:t>
            </a: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 PCB; </a:t>
            </a:r>
            <a:b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deploy</a:t>
            </a:r>
            <a:b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10-unit pilot 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2739288-6D89-2144-1FCA-CBF7795B46D1}"/>
              </a:ext>
            </a:extLst>
          </p:cNvPr>
          <p:cNvSpPr txBox="1"/>
          <p:nvPr userDrawn="1"/>
        </p:nvSpPr>
        <p:spPr>
          <a:xfrm>
            <a:off x="3290131" y="6000902"/>
            <a:ext cx="7281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Deploy</a:t>
            </a:r>
            <a:b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100-unit</a:t>
            </a:r>
            <a:b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pilot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4F8105E-18D6-4C4E-AD5A-627C7375BAF8}"/>
              </a:ext>
            </a:extLst>
          </p:cNvPr>
          <p:cNvSpPr txBox="1"/>
          <p:nvPr userDrawn="1"/>
        </p:nvSpPr>
        <p:spPr>
          <a:xfrm>
            <a:off x="4887714" y="5983198"/>
            <a:ext cx="86918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2nd PCB spin; deploy first 1K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D935FB5-F3A1-E02F-53ED-90F237C224D6}"/>
              </a:ext>
            </a:extLst>
          </p:cNvPr>
          <p:cNvSpPr txBox="1"/>
          <p:nvPr userDrawn="1"/>
        </p:nvSpPr>
        <p:spPr>
          <a:xfrm>
            <a:off x="2898151" y="1570000"/>
            <a:ext cx="8780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Cellular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firmware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rework</a:t>
            </a:r>
          </a:p>
        </p:txBody>
      </p:sp>
      <p:cxnSp>
        <p:nvCxnSpPr>
          <p:cNvPr id="219" name="Elbow Connector 218">
            <a:extLst>
              <a:ext uri="{FF2B5EF4-FFF2-40B4-BE49-F238E27FC236}">
                <a16:creationId xmlns:a16="http://schemas.microsoft.com/office/drawing/2014/main" id="{5EB09511-552D-FAEE-F0DA-2A1F6A70F14E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118931" y="2598288"/>
            <a:ext cx="903791" cy="8269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29F74D69-EE1A-C0F8-8A11-5729A3D2AB67}"/>
              </a:ext>
            </a:extLst>
          </p:cNvPr>
          <p:cNvCxnSpPr>
            <a:cxnSpLocks/>
          </p:cNvCxnSpPr>
          <p:nvPr userDrawn="1"/>
        </p:nvCxnSpPr>
        <p:spPr>
          <a:xfrm>
            <a:off x="784807" y="2025029"/>
            <a:ext cx="0" cy="939732"/>
          </a:xfrm>
          <a:prstGeom prst="line">
            <a:avLst/>
          </a:pr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</p:cxnSp>
      <p:sp>
        <p:nvSpPr>
          <p:cNvPr id="221" name="Freeform 220">
            <a:extLst>
              <a:ext uri="{FF2B5EF4-FFF2-40B4-BE49-F238E27FC236}">
                <a16:creationId xmlns:a16="http://schemas.microsoft.com/office/drawing/2014/main" id="{948A444E-076E-80DD-F0EA-9F67AAFCD388}"/>
              </a:ext>
            </a:extLst>
          </p:cNvPr>
          <p:cNvSpPr/>
          <p:nvPr userDrawn="1"/>
        </p:nvSpPr>
        <p:spPr>
          <a:xfrm>
            <a:off x="918633" y="2215702"/>
            <a:ext cx="294151" cy="847413"/>
          </a:xfrm>
          <a:custGeom>
            <a:avLst/>
            <a:gdLst>
              <a:gd name="connsiteX0" fmla="*/ 0 w 425450"/>
              <a:gd name="connsiteY0" fmla="*/ 352425 h 352425"/>
              <a:gd name="connsiteX1" fmla="*/ 0 w 425450"/>
              <a:gd name="connsiteY1" fmla="*/ 31750 h 352425"/>
              <a:gd name="connsiteX2" fmla="*/ 425450 w 425450"/>
              <a:gd name="connsiteY2" fmla="*/ 31750 h 352425"/>
              <a:gd name="connsiteX3" fmla="*/ 425450 w 425450"/>
              <a:gd name="connsiteY3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" h="352425">
                <a:moveTo>
                  <a:pt x="0" y="352425"/>
                </a:moveTo>
                <a:lnTo>
                  <a:pt x="0" y="31750"/>
                </a:lnTo>
                <a:lnTo>
                  <a:pt x="425450" y="31750"/>
                </a:lnTo>
                <a:lnTo>
                  <a:pt x="4254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2" name="Freeform 221">
            <a:extLst>
              <a:ext uri="{FF2B5EF4-FFF2-40B4-BE49-F238E27FC236}">
                <a16:creationId xmlns:a16="http://schemas.microsoft.com/office/drawing/2014/main" id="{616F216B-FDC7-C6D5-BEAB-E75949EF9F1D}"/>
              </a:ext>
            </a:extLst>
          </p:cNvPr>
          <p:cNvSpPr/>
          <p:nvPr userDrawn="1"/>
        </p:nvSpPr>
        <p:spPr>
          <a:xfrm>
            <a:off x="1292954" y="1728097"/>
            <a:ext cx="822060" cy="1101557"/>
          </a:xfrm>
          <a:custGeom>
            <a:avLst/>
            <a:gdLst>
              <a:gd name="connsiteX0" fmla="*/ 0 w 1025525"/>
              <a:gd name="connsiteY0" fmla="*/ 552450 h 552450"/>
              <a:gd name="connsiteX1" fmla="*/ 0 w 1025525"/>
              <a:gd name="connsiteY1" fmla="*/ 263525 h 552450"/>
              <a:gd name="connsiteX2" fmla="*/ 34925 w 1025525"/>
              <a:gd name="connsiteY2" fmla="*/ 263525 h 552450"/>
              <a:gd name="connsiteX3" fmla="*/ 1025525 w 1025525"/>
              <a:gd name="connsiteY3" fmla="*/ 263525 h 552450"/>
              <a:gd name="connsiteX4" fmla="*/ 1025525 w 1025525"/>
              <a:gd name="connsiteY4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525" h="552450">
                <a:moveTo>
                  <a:pt x="0" y="552450"/>
                </a:moveTo>
                <a:lnTo>
                  <a:pt x="0" y="263525"/>
                </a:lnTo>
                <a:lnTo>
                  <a:pt x="34925" y="263525"/>
                </a:lnTo>
                <a:lnTo>
                  <a:pt x="1025525" y="263525"/>
                </a:lnTo>
                <a:lnTo>
                  <a:pt x="1025525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A074F324-92B2-ACB6-B820-AABFA649D179}"/>
              </a:ext>
            </a:extLst>
          </p:cNvPr>
          <p:cNvSpPr/>
          <p:nvPr userDrawn="1"/>
        </p:nvSpPr>
        <p:spPr>
          <a:xfrm>
            <a:off x="2141665" y="2312030"/>
            <a:ext cx="382057" cy="679042"/>
          </a:xfrm>
          <a:custGeom>
            <a:avLst/>
            <a:gdLst>
              <a:gd name="connsiteX0" fmla="*/ 0 w 1609725"/>
              <a:gd name="connsiteY0" fmla="*/ 336550 h 336550"/>
              <a:gd name="connsiteX1" fmla="*/ 0 w 1609725"/>
              <a:gd name="connsiteY1" fmla="*/ 85725 h 336550"/>
              <a:gd name="connsiteX2" fmla="*/ 1609725 w 1609725"/>
              <a:gd name="connsiteY2" fmla="*/ 85725 h 336550"/>
              <a:gd name="connsiteX3" fmla="*/ 1609725 w 1609725"/>
              <a:gd name="connsiteY3" fmla="*/ 0 h 336550"/>
              <a:gd name="connsiteX0" fmla="*/ 0 w 1609725"/>
              <a:gd name="connsiteY0" fmla="*/ 167442 h 167442"/>
              <a:gd name="connsiteX1" fmla="*/ 0 w 1609725"/>
              <a:gd name="connsiteY1" fmla="*/ 85725 h 167442"/>
              <a:gd name="connsiteX2" fmla="*/ 1609725 w 1609725"/>
              <a:gd name="connsiteY2" fmla="*/ 85725 h 167442"/>
              <a:gd name="connsiteX3" fmla="*/ 1609725 w 1609725"/>
              <a:gd name="connsiteY3" fmla="*/ 0 h 16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725" h="167442">
                <a:moveTo>
                  <a:pt x="0" y="167442"/>
                </a:moveTo>
                <a:lnTo>
                  <a:pt x="0" y="85725"/>
                </a:lnTo>
                <a:lnTo>
                  <a:pt x="1609725" y="85725"/>
                </a:lnTo>
                <a:lnTo>
                  <a:pt x="1609725" y="0"/>
                </a:lnTo>
              </a:path>
            </a:pathLst>
          </a:cu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4" name="Freeform 223">
            <a:extLst>
              <a:ext uri="{FF2B5EF4-FFF2-40B4-BE49-F238E27FC236}">
                <a16:creationId xmlns:a16="http://schemas.microsoft.com/office/drawing/2014/main" id="{EEDF0D84-C9D4-B3BD-B33A-CAC66654C95F}"/>
              </a:ext>
            </a:extLst>
          </p:cNvPr>
          <p:cNvSpPr/>
          <p:nvPr userDrawn="1"/>
        </p:nvSpPr>
        <p:spPr>
          <a:xfrm>
            <a:off x="2915628" y="2291443"/>
            <a:ext cx="995098" cy="706225"/>
          </a:xfrm>
          <a:custGeom>
            <a:avLst/>
            <a:gdLst>
              <a:gd name="connsiteX0" fmla="*/ 0 w 2197100"/>
              <a:gd name="connsiteY0" fmla="*/ 311150 h 311150"/>
              <a:gd name="connsiteX1" fmla="*/ 0 w 2197100"/>
              <a:gd name="connsiteY1" fmla="*/ 196850 h 311150"/>
              <a:gd name="connsiteX2" fmla="*/ 2197100 w 2197100"/>
              <a:gd name="connsiteY2" fmla="*/ 196850 h 311150"/>
              <a:gd name="connsiteX3" fmla="*/ 2197100 w 2197100"/>
              <a:gd name="connsiteY3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7100" h="311150">
                <a:moveTo>
                  <a:pt x="0" y="311150"/>
                </a:moveTo>
                <a:lnTo>
                  <a:pt x="0" y="196850"/>
                </a:lnTo>
                <a:lnTo>
                  <a:pt x="2197100" y="196850"/>
                </a:lnTo>
                <a:lnTo>
                  <a:pt x="219710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5" name="Freeform 224">
            <a:extLst>
              <a:ext uri="{FF2B5EF4-FFF2-40B4-BE49-F238E27FC236}">
                <a16:creationId xmlns:a16="http://schemas.microsoft.com/office/drawing/2014/main" id="{A5DF237C-F655-BBFB-8096-FBE769908EAF}"/>
              </a:ext>
            </a:extLst>
          </p:cNvPr>
          <p:cNvSpPr/>
          <p:nvPr userDrawn="1"/>
        </p:nvSpPr>
        <p:spPr>
          <a:xfrm>
            <a:off x="2575412" y="2008933"/>
            <a:ext cx="753928" cy="990015"/>
          </a:xfrm>
          <a:custGeom>
            <a:avLst/>
            <a:gdLst>
              <a:gd name="connsiteX0" fmla="*/ 0 w 2051050"/>
              <a:gd name="connsiteY0" fmla="*/ 577850 h 577850"/>
              <a:gd name="connsiteX1" fmla="*/ 0 w 2051050"/>
              <a:gd name="connsiteY1" fmla="*/ 384175 h 577850"/>
              <a:gd name="connsiteX2" fmla="*/ 2051050 w 2051050"/>
              <a:gd name="connsiteY2" fmla="*/ 384175 h 577850"/>
              <a:gd name="connsiteX3" fmla="*/ 2051050 w 2051050"/>
              <a:gd name="connsiteY3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577850">
                <a:moveTo>
                  <a:pt x="0" y="577850"/>
                </a:moveTo>
                <a:lnTo>
                  <a:pt x="0" y="384175"/>
                </a:lnTo>
                <a:lnTo>
                  <a:pt x="2051050" y="384175"/>
                </a:lnTo>
                <a:lnTo>
                  <a:pt x="20510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6" name="Freeform 225">
            <a:extLst>
              <a:ext uri="{FF2B5EF4-FFF2-40B4-BE49-F238E27FC236}">
                <a16:creationId xmlns:a16="http://schemas.microsoft.com/office/drawing/2014/main" id="{542EF17C-956D-9703-6875-74D678FFDE31}"/>
              </a:ext>
            </a:extLst>
          </p:cNvPr>
          <p:cNvSpPr/>
          <p:nvPr userDrawn="1"/>
        </p:nvSpPr>
        <p:spPr>
          <a:xfrm>
            <a:off x="6009414" y="2049367"/>
            <a:ext cx="575879" cy="904466"/>
          </a:xfrm>
          <a:custGeom>
            <a:avLst/>
            <a:gdLst>
              <a:gd name="connsiteX0" fmla="*/ 0 w 781050"/>
              <a:gd name="connsiteY0" fmla="*/ 549275 h 549275"/>
              <a:gd name="connsiteX1" fmla="*/ 0 w 781050"/>
              <a:gd name="connsiteY1" fmla="*/ 488950 h 549275"/>
              <a:gd name="connsiteX2" fmla="*/ 168275 w 781050"/>
              <a:gd name="connsiteY2" fmla="*/ 488950 h 549275"/>
              <a:gd name="connsiteX3" fmla="*/ 168275 w 781050"/>
              <a:gd name="connsiteY3" fmla="*/ 279400 h 549275"/>
              <a:gd name="connsiteX4" fmla="*/ 781050 w 781050"/>
              <a:gd name="connsiteY4" fmla="*/ 279400 h 549275"/>
              <a:gd name="connsiteX5" fmla="*/ 781050 w 781050"/>
              <a:gd name="connsiteY5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050" h="549275">
                <a:moveTo>
                  <a:pt x="0" y="549275"/>
                </a:moveTo>
                <a:lnTo>
                  <a:pt x="0" y="488950"/>
                </a:lnTo>
                <a:lnTo>
                  <a:pt x="168275" y="488950"/>
                </a:lnTo>
                <a:lnTo>
                  <a:pt x="168275" y="279400"/>
                </a:lnTo>
                <a:lnTo>
                  <a:pt x="781050" y="279400"/>
                </a:lnTo>
                <a:lnTo>
                  <a:pt x="78105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id="{91B961FE-099F-E441-6BBF-D07D211E9D22}"/>
              </a:ext>
            </a:extLst>
          </p:cNvPr>
          <p:cNvSpPr/>
          <p:nvPr userDrawn="1"/>
        </p:nvSpPr>
        <p:spPr>
          <a:xfrm flipH="1">
            <a:off x="7273336" y="2458182"/>
            <a:ext cx="787393" cy="549275"/>
          </a:xfrm>
          <a:custGeom>
            <a:avLst/>
            <a:gdLst>
              <a:gd name="connsiteX0" fmla="*/ 0 w 1162050"/>
              <a:gd name="connsiteY0" fmla="*/ 234950 h 234950"/>
              <a:gd name="connsiteX1" fmla="*/ 0 w 1162050"/>
              <a:gd name="connsiteY1" fmla="*/ 28575 h 234950"/>
              <a:gd name="connsiteX2" fmla="*/ 1162050 w 1162050"/>
              <a:gd name="connsiteY2" fmla="*/ 28575 h 234950"/>
              <a:gd name="connsiteX3" fmla="*/ 1162050 w 1162050"/>
              <a:gd name="connsiteY3" fmla="*/ 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234950">
                <a:moveTo>
                  <a:pt x="0" y="234950"/>
                </a:moveTo>
                <a:lnTo>
                  <a:pt x="0" y="28575"/>
                </a:lnTo>
                <a:lnTo>
                  <a:pt x="1162050" y="28575"/>
                </a:lnTo>
                <a:lnTo>
                  <a:pt x="1162050" y="0"/>
                </a:lnTo>
              </a:path>
            </a:pathLst>
          </a:cu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8" name="Freeform 227">
            <a:extLst>
              <a:ext uri="{FF2B5EF4-FFF2-40B4-BE49-F238E27FC236}">
                <a16:creationId xmlns:a16="http://schemas.microsoft.com/office/drawing/2014/main" id="{4513F0F3-C1B6-1DF4-543A-0D7D134E7C66}"/>
              </a:ext>
            </a:extLst>
          </p:cNvPr>
          <p:cNvSpPr/>
          <p:nvPr userDrawn="1"/>
        </p:nvSpPr>
        <p:spPr>
          <a:xfrm flipH="1">
            <a:off x="9716779" y="2345136"/>
            <a:ext cx="884148" cy="618280"/>
          </a:xfrm>
          <a:custGeom>
            <a:avLst/>
            <a:gdLst>
              <a:gd name="connsiteX0" fmla="*/ 0 w 1949450"/>
              <a:gd name="connsiteY0" fmla="*/ 330200 h 330200"/>
              <a:gd name="connsiteX1" fmla="*/ 0 w 1949450"/>
              <a:gd name="connsiteY1" fmla="*/ 231775 h 330200"/>
              <a:gd name="connsiteX2" fmla="*/ 1949450 w 1949450"/>
              <a:gd name="connsiteY2" fmla="*/ 231775 h 330200"/>
              <a:gd name="connsiteX3" fmla="*/ 1949450 w 1949450"/>
              <a:gd name="connsiteY3" fmla="*/ 203200 h 330200"/>
              <a:gd name="connsiteX4" fmla="*/ 1949450 w 1949450"/>
              <a:gd name="connsiteY4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450" h="330200">
                <a:moveTo>
                  <a:pt x="0" y="330200"/>
                </a:moveTo>
                <a:lnTo>
                  <a:pt x="0" y="231775"/>
                </a:lnTo>
                <a:lnTo>
                  <a:pt x="1949450" y="231775"/>
                </a:lnTo>
                <a:lnTo>
                  <a:pt x="1949450" y="203200"/>
                </a:lnTo>
                <a:lnTo>
                  <a:pt x="194945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9" name="Freeform 228">
            <a:extLst>
              <a:ext uri="{FF2B5EF4-FFF2-40B4-BE49-F238E27FC236}">
                <a16:creationId xmlns:a16="http://schemas.microsoft.com/office/drawing/2014/main" id="{8427805D-3A19-57F7-7515-EBC8CC2AE689}"/>
              </a:ext>
            </a:extLst>
          </p:cNvPr>
          <p:cNvSpPr/>
          <p:nvPr userDrawn="1"/>
        </p:nvSpPr>
        <p:spPr>
          <a:xfrm>
            <a:off x="4472470" y="5286467"/>
            <a:ext cx="1649376" cy="660884"/>
          </a:xfrm>
          <a:custGeom>
            <a:avLst/>
            <a:gdLst>
              <a:gd name="connsiteX0" fmla="*/ 0 w 3975100"/>
              <a:gd name="connsiteY0" fmla="*/ 0 h 311150"/>
              <a:gd name="connsiteX1" fmla="*/ 0 w 3975100"/>
              <a:gd name="connsiteY1" fmla="*/ 66675 h 311150"/>
              <a:gd name="connsiteX2" fmla="*/ 3975100 w 3975100"/>
              <a:gd name="connsiteY2" fmla="*/ 66675 h 311150"/>
              <a:gd name="connsiteX3" fmla="*/ 3975100 w 3975100"/>
              <a:gd name="connsiteY3" fmla="*/ 117475 h 311150"/>
              <a:gd name="connsiteX4" fmla="*/ 3975100 w 3975100"/>
              <a:gd name="connsiteY4" fmla="*/ 31115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100" h="311150">
                <a:moveTo>
                  <a:pt x="0" y="0"/>
                </a:moveTo>
                <a:lnTo>
                  <a:pt x="0" y="66675"/>
                </a:lnTo>
                <a:lnTo>
                  <a:pt x="3975100" y="66675"/>
                </a:lnTo>
                <a:lnTo>
                  <a:pt x="3975100" y="117475"/>
                </a:lnTo>
                <a:lnTo>
                  <a:pt x="3975100" y="311150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id="{773FF96B-1714-EC34-BAF6-A5D7CE33A3FA}"/>
              </a:ext>
            </a:extLst>
          </p:cNvPr>
          <p:cNvSpPr/>
          <p:nvPr userDrawn="1"/>
        </p:nvSpPr>
        <p:spPr>
          <a:xfrm>
            <a:off x="3293586" y="5292109"/>
            <a:ext cx="2033818" cy="645008"/>
          </a:xfrm>
          <a:custGeom>
            <a:avLst/>
            <a:gdLst>
              <a:gd name="connsiteX0" fmla="*/ 0 w 3317875"/>
              <a:gd name="connsiteY0" fmla="*/ 0 h 273050"/>
              <a:gd name="connsiteX1" fmla="*/ 0 w 3317875"/>
              <a:gd name="connsiteY1" fmla="*/ 76200 h 273050"/>
              <a:gd name="connsiteX2" fmla="*/ 31750 w 3317875"/>
              <a:gd name="connsiteY2" fmla="*/ 76200 h 273050"/>
              <a:gd name="connsiteX3" fmla="*/ 3317875 w 3317875"/>
              <a:gd name="connsiteY3" fmla="*/ 76200 h 273050"/>
              <a:gd name="connsiteX4" fmla="*/ 3317875 w 3317875"/>
              <a:gd name="connsiteY4" fmla="*/ 139700 h 273050"/>
              <a:gd name="connsiteX5" fmla="*/ 3317875 w 3317875"/>
              <a:gd name="connsiteY5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7875" h="273050">
                <a:moveTo>
                  <a:pt x="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317875" y="76200"/>
                </a:lnTo>
                <a:lnTo>
                  <a:pt x="3317875" y="139700"/>
                </a:lnTo>
                <a:lnTo>
                  <a:pt x="3317875" y="273050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1" name="Freeform 230">
            <a:extLst>
              <a:ext uri="{FF2B5EF4-FFF2-40B4-BE49-F238E27FC236}">
                <a16:creationId xmlns:a16="http://schemas.microsoft.com/office/drawing/2014/main" id="{F9EC5C60-B4A4-5581-09F1-9518731D0EE3}"/>
              </a:ext>
            </a:extLst>
          </p:cNvPr>
          <p:cNvSpPr/>
          <p:nvPr userDrawn="1"/>
        </p:nvSpPr>
        <p:spPr>
          <a:xfrm>
            <a:off x="1532185" y="5367333"/>
            <a:ext cx="2107637" cy="628737"/>
          </a:xfrm>
          <a:custGeom>
            <a:avLst/>
            <a:gdLst>
              <a:gd name="connsiteX0" fmla="*/ 0 w 2679700"/>
              <a:gd name="connsiteY0" fmla="*/ 0 h 276225"/>
              <a:gd name="connsiteX1" fmla="*/ 0 w 2679700"/>
              <a:gd name="connsiteY1" fmla="*/ 104775 h 276225"/>
              <a:gd name="connsiteX2" fmla="*/ 2679700 w 2679700"/>
              <a:gd name="connsiteY2" fmla="*/ 104775 h 276225"/>
              <a:gd name="connsiteX3" fmla="*/ 2679700 w 2679700"/>
              <a:gd name="connsiteY3" fmla="*/ 171450 h 276225"/>
              <a:gd name="connsiteX4" fmla="*/ 2679700 w 2679700"/>
              <a:gd name="connsiteY4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76225">
                <a:moveTo>
                  <a:pt x="0" y="0"/>
                </a:moveTo>
                <a:lnTo>
                  <a:pt x="0" y="104775"/>
                </a:lnTo>
                <a:lnTo>
                  <a:pt x="2679700" y="104775"/>
                </a:lnTo>
                <a:lnTo>
                  <a:pt x="2679700" y="171450"/>
                </a:lnTo>
                <a:lnTo>
                  <a:pt x="2679700" y="276225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650FBA9C-BC60-FE2F-C9E1-83EF8ED75E77}"/>
              </a:ext>
            </a:extLst>
          </p:cNvPr>
          <p:cNvSpPr/>
          <p:nvPr userDrawn="1"/>
        </p:nvSpPr>
        <p:spPr>
          <a:xfrm>
            <a:off x="1211397" y="5281759"/>
            <a:ext cx="1564899" cy="706314"/>
          </a:xfrm>
          <a:custGeom>
            <a:avLst/>
            <a:gdLst>
              <a:gd name="connsiteX0" fmla="*/ 0 w 1908175"/>
              <a:gd name="connsiteY0" fmla="*/ 0 h 273050"/>
              <a:gd name="connsiteX1" fmla="*/ 0 w 1908175"/>
              <a:gd name="connsiteY1" fmla="*/ 149225 h 273050"/>
              <a:gd name="connsiteX2" fmla="*/ 1908175 w 1908175"/>
              <a:gd name="connsiteY2" fmla="*/ 149225 h 273050"/>
              <a:gd name="connsiteX3" fmla="*/ 1908175 w 1908175"/>
              <a:gd name="connsiteY3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175" h="273050">
                <a:moveTo>
                  <a:pt x="0" y="0"/>
                </a:moveTo>
                <a:lnTo>
                  <a:pt x="0" y="149225"/>
                </a:lnTo>
                <a:lnTo>
                  <a:pt x="1908175" y="149225"/>
                </a:lnTo>
                <a:lnTo>
                  <a:pt x="1908175" y="273050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3" name="Freeform 232">
            <a:extLst>
              <a:ext uri="{FF2B5EF4-FFF2-40B4-BE49-F238E27FC236}">
                <a16:creationId xmlns:a16="http://schemas.microsoft.com/office/drawing/2014/main" id="{1ECBAD42-EA40-E226-C20B-EBA41B6F1DBC}"/>
              </a:ext>
            </a:extLst>
          </p:cNvPr>
          <p:cNvSpPr/>
          <p:nvPr userDrawn="1"/>
        </p:nvSpPr>
        <p:spPr>
          <a:xfrm>
            <a:off x="865061" y="5098164"/>
            <a:ext cx="888999" cy="894359"/>
          </a:xfrm>
          <a:custGeom>
            <a:avLst/>
            <a:gdLst>
              <a:gd name="connsiteX0" fmla="*/ 0 w 917575"/>
              <a:gd name="connsiteY0" fmla="*/ 0 h 260350"/>
              <a:gd name="connsiteX1" fmla="*/ 0 w 917575"/>
              <a:gd name="connsiteY1" fmla="*/ 187325 h 260350"/>
              <a:gd name="connsiteX2" fmla="*/ 917575 w 917575"/>
              <a:gd name="connsiteY2" fmla="*/ 187325 h 260350"/>
              <a:gd name="connsiteX3" fmla="*/ 917575 w 917575"/>
              <a:gd name="connsiteY3" fmla="*/ 231775 h 260350"/>
              <a:gd name="connsiteX4" fmla="*/ 917575 w 917575"/>
              <a:gd name="connsiteY4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" h="260350">
                <a:moveTo>
                  <a:pt x="0" y="0"/>
                </a:moveTo>
                <a:lnTo>
                  <a:pt x="0" y="187325"/>
                </a:lnTo>
                <a:lnTo>
                  <a:pt x="917575" y="187325"/>
                </a:lnTo>
                <a:lnTo>
                  <a:pt x="917575" y="231775"/>
                </a:lnTo>
                <a:lnTo>
                  <a:pt x="917575" y="260350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4" name="Freeform 233">
            <a:extLst>
              <a:ext uri="{FF2B5EF4-FFF2-40B4-BE49-F238E27FC236}">
                <a16:creationId xmlns:a16="http://schemas.microsoft.com/office/drawing/2014/main" id="{15FBC091-C685-4D16-764A-9FDF070C1672}"/>
              </a:ext>
            </a:extLst>
          </p:cNvPr>
          <p:cNvSpPr/>
          <p:nvPr userDrawn="1"/>
        </p:nvSpPr>
        <p:spPr>
          <a:xfrm>
            <a:off x="739813" y="5370766"/>
            <a:ext cx="222249" cy="580572"/>
          </a:xfrm>
          <a:custGeom>
            <a:avLst/>
            <a:gdLst>
              <a:gd name="connsiteX0" fmla="*/ 0 w 222250"/>
              <a:gd name="connsiteY0" fmla="*/ 0 h 295275"/>
              <a:gd name="connsiteX1" fmla="*/ 0 w 222250"/>
              <a:gd name="connsiteY1" fmla="*/ 222250 h 295275"/>
              <a:gd name="connsiteX2" fmla="*/ 222250 w 222250"/>
              <a:gd name="connsiteY2" fmla="*/ 222250 h 295275"/>
              <a:gd name="connsiteX3" fmla="*/ 222250 w 2222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50" h="295275">
                <a:moveTo>
                  <a:pt x="0" y="0"/>
                </a:moveTo>
                <a:lnTo>
                  <a:pt x="0" y="222250"/>
                </a:lnTo>
                <a:lnTo>
                  <a:pt x="222250" y="222250"/>
                </a:lnTo>
                <a:lnTo>
                  <a:pt x="222250" y="295275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7D611C8-15E0-8578-0AD7-1C08FC450074}"/>
              </a:ext>
            </a:extLst>
          </p:cNvPr>
          <p:cNvGrpSpPr/>
          <p:nvPr userDrawn="1"/>
        </p:nvGrpSpPr>
        <p:grpSpPr>
          <a:xfrm>
            <a:off x="772405" y="3828108"/>
            <a:ext cx="11174521" cy="612360"/>
            <a:chOff x="727388" y="2473673"/>
            <a:chExt cx="6776015" cy="461306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A4F1118-AB2D-7103-DB51-6620754BC5A1}"/>
                </a:ext>
              </a:extLst>
            </p:cNvPr>
            <p:cNvSpPr txBox="1"/>
            <p:nvPr/>
          </p:nvSpPr>
          <p:spPr>
            <a:xfrm>
              <a:off x="2502154" y="2477791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12mo</a:t>
              </a:r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C03615D-8061-855E-3B66-419930EC9AC3}"/>
                </a:ext>
              </a:extLst>
            </p:cNvPr>
            <p:cNvCxnSpPr/>
            <p:nvPr/>
          </p:nvCxnSpPr>
          <p:spPr>
            <a:xfrm flipV="1">
              <a:off x="8779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C4E103A-BC66-628F-4C2A-D1E66B02C6E2}"/>
                </a:ext>
              </a:extLst>
            </p:cNvPr>
            <p:cNvCxnSpPr/>
            <p:nvPr/>
          </p:nvCxnSpPr>
          <p:spPr>
            <a:xfrm flipV="1">
              <a:off x="10284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CC91404-BDD1-1CD9-316E-F516903BDE6A}"/>
                </a:ext>
              </a:extLst>
            </p:cNvPr>
            <p:cNvCxnSpPr/>
            <p:nvPr/>
          </p:nvCxnSpPr>
          <p:spPr>
            <a:xfrm flipV="1">
              <a:off x="11790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6800192-17A2-D611-4FDC-4D797B624D12}"/>
                </a:ext>
              </a:extLst>
            </p:cNvPr>
            <p:cNvCxnSpPr/>
            <p:nvPr/>
          </p:nvCxnSpPr>
          <p:spPr>
            <a:xfrm flipV="1">
              <a:off x="132956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19DF1BE5-5DCE-2B4F-80E5-8E45A3D8E861}"/>
                </a:ext>
              </a:extLst>
            </p:cNvPr>
            <p:cNvCxnSpPr/>
            <p:nvPr/>
          </p:nvCxnSpPr>
          <p:spPr>
            <a:xfrm flipV="1">
              <a:off x="148011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DD56A65-C3CE-2AB7-0AB2-199C1DA7D87B}"/>
                </a:ext>
              </a:extLst>
            </p:cNvPr>
            <p:cNvCxnSpPr/>
            <p:nvPr/>
          </p:nvCxnSpPr>
          <p:spPr>
            <a:xfrm flipV="1">
              <a:off x="178120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066828E-0D89-4582-3FD5-D3E49D05D866}"/>
                </a:ext>
              </a:extLst>
            </p:cNvPr>
            <p:cNvCxnSpPr/>
            <p:nvPr/>
          </p:nvCxnSpPr>
          <p:spPr>
            <a:xfrm flipV="1">
              <a:off x="193174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EBB7229B-0A0D-02ED-3363-CBF2073C33A5}"/>
                </a:ext>
              </a:extLst>
            </p:cNvPr>
            <p:cNvCxnSpPr/>
            <p:nvPr/>
          </p:nvCxnSpPr>
          <p:spPr>
            <a:xfrm flipV="1">
              <a:off x="208229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2BDB182-9300-E710-08EE-B511694DA298}"/>
                </a:ext>
              </a:extLst>
            </p:cNvPr>
            <p:cNvCxnSpPr/>
            <p:nvPr/>
          </p:nvCxnSpPr>
          <p:spPr>
            <a:xfrm flipV="1">
              <a:off x="223283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B5F3A92-7C02-04A4-A772-2C6E922AD0BF}"/>
                </a:ext>
              </a:extLst>
            </p:cNvPr>
            <p:cNvCxnSpPr/>
            <p:nvPr/>
          </p:nvCxnSpPr>
          <p:spPr>
            <a:xfrm flipV="1">
              <a:off x="238338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DA89CBF-8D4A-4512-D83F-2B2F38F2A196}"/>
                </a:ext>
              </a:extLst>
            </p:cNvPr>
            <p:cNvCxnSpPr/>
            <p:nvPr/>
          </p:nvCxnSpPr>
          <p:spPr>
            <a:xfrm flipV="1">
              <a:off x="72738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4A36559-9F29-E9A8-2155-5424C1AC9750}"/>
                </a:ext>
              </a:extLst>
            </p:cNvPr>
            <p:cNvCxnSpPr/>
            <p:nvPr/>
          </p:nvCxnSpPr>
          <p:spPr>
            <a:xfrm flipV="1">
              <a:off x="253392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13AE0AB6-8DE3-9271-FF63-2468507C5179}"/>
                </a:ext>
              </a:extLst>
            </p:cNvPr>
            <p:cNvCxnSpPr/>
            <p:nvPr/>
          </p:nvCxnSpPr>
          <p:spPr>
            <a:xfrm flipV="1">
              <a:off x="268447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26B7796-6842-F3F8-3105-64032B030525}"/>
                </a:ext>
              </a:extLst>
            </p:cNvPr>
            <p:cNvCxnSpPr/>
            <p:nvPr/>
          </p:nvCxnSpPr>
          <p:spPr>
            <a:xfrm flipV="1">
              <a:off x="283501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728A89D-BC9C-DDA8-DA07-0B8A46D0EC4D}"/>
                </a:ext>
              </a:extLst>
            </p:cNvPr>
            <p:cNvCxnSpPr/>
            <p:nvPr/>
          </p:nvCxnSpPr>
          <p:spPr>
            <a:xfrm flipV="1">
              <a:off x="298556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80E47C0B-E3C3-BD89-902C-9B4ACD3D3D7C}"/>
                </a:ext>
              </a:extLst>
            </p:cNvPr>
            <p:cNvCxnSpPr/>
            <p:nvPr/>
          </p:nvCxnSpPr>
          <p:spPr>
            <a:xfrm flipV="1">
              <a:off x="313610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BEFF2D0-FE21-DA1C-8D9F-0F6BCEBBE298}"/>
                </a:ext>
              </a:extLst>
            </p:cNvPr>
            <p:cNvCxnSpPr/>
            <p:nvPr/>
          </p:nvCxnSpPr>
          <p:spPr>
            <a:xfrm flipV="1">
              <a:off x="328665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BA9E9B91-42B3-13D2-E1B6-2AFC63D6AC55}"/>
                </a:ext>
              </a:extLst>
            </p:cNvPr>
            <p:cNvCxnSpPr/>
            <p:nvPr/>
          </p:nvCxnSpPr>
          <p:spPr>
            <a:xfrm flipV="1">
              <a:off x="358774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8BDD600-C533-67FF-EE62-513BE991D994}"/>
                </a:ext>
              </a:extLst>
            </p:cNvPr>
            <p:cNvCxnSpPr/>
            <p:nvPr/>
          </p:nvCxnSpPr>
          <p:spPr>
            <a:xfrm flipV="1">
              <a:off x="373828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C761CD62-E9C2-BD79-3FD8-C838CEBB6D8D}"/>
                </a:ext>
              </a:extLst>
            </p:cNvPr>
            <p:cNvCxnSpPr/>
            <p:nvPr/>
          </p:nvCxnSpPr>
          <p:spPr>
            <a:xfrm flipV="1">
              <a:off x="38888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A4C03EB-7BDF-B30D-159F-E91D00E19E44}"/>
                </a:ext>
              </a:extLst>
            </p:cNvPr>
            <p:cNvCxnSpPr/>
            <p:nvPr/>
          </p:nvCxnSpPr>
          <p:spPr>
            <a:xfrm flipV="1">
              <a:off x="40393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6165743-69B7-5659-BB67-BF302731FFB5}"/>
                </a:ext>
              </a:extLst>
            </p:cNvPr>
            <p:cNvCxnSpPr/>
            <p:nvPr/>
          </p:nvCxnSpPr>
          <p:spPr>
            <a:xfrm flipV="1">
              <a:off x="41899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19F484B-A8A7-B86A-F7CF-C68F24FC55EC}"/>
                </a:ext>
              </a:extLst>
            </p:cNvPr>
            <p:cNvCxnSpPr/>
            <p:nvPr/>
          </p:nvCxnSpPr>
          <p:spPr>
            <a:xfrm flipV="1">
              <a:off x="434046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489E8108-B2F3-FB16-4C9A-A4890FEF1AFA}"/>
                </a:ext>
              </a:extLst>
            </p:cNvPr>
            <p:cNvCxnSpPr/>
            <p:nvPr/>
          </p:nvCxnSpPr>
          <p:spPr>
            <a:xfrm flipV="1">
              <a:off x="449175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D5C2850-76A8-1026-3005-A7751991F6F1}"/>
                </a:ext>
              </a:extLst>
            </p:cNvPr>
            <p:cNvCxnSpPr/>
            <p:nvPr/>
          </p:nvCxnSpPr>
          <p:spPr>
            <a:xfrm flipV="1">
              <a:off x="464230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529646D-87EB-9A07-412B-8644C45550BD}"/>
                </a:ext>
              </a:extLst>
            </p:cNvPr>
            <p:cNvCxnSpPr/>
            <p:nvPr/>
          </p:nvCxnSpPr>
          <p:spPr>
            <a:xfrm flipV="1">
              <a:off x="479284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024D1F9-125F-795C-C831-673EEE4D1B3D}"/>
                </a:ext>
              </a:extLst>
            </p:cNvPr>
            <p:cNvCxnSpPr/>
            <p:nvPr/>
          </p:nvCxnSpPr>
          <p:spPr>
            <a:xfrm flipV="1">
              <a:off x="494339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0226A2E-C688-8A55-66C0-AAE40FD1C7F0}"/>
                </a:ext>
              </a:extLst>
            </p:cNvPr>
            <p:cNvCxnSpPr/>
            <p:nvPr/>
          </p:nvCxnSpPr>
          <p:spPr>
            <a:xfrm flipV="1">
              <a:off x="509393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E00D30B0-90A9-484D-8CA2-520A12F557E0}"/>
                </a:ext>
              </a:extLst>
            </p:cNvPr>
            <p:cNvCxnSpPr/>
            <p:nvPr/>
          </p:nvCxnSpPr>
          <p:spPr>
            <a:xfrm flipV="1">
              <a:off x="539502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BF678670-5484-D483-CA18-146A0094F73F}"/>
                </a:ext>
              </a:extLst>
            </p:cNvPr>
            <p:cNvCxnSpPr/>
            <p:nvPr/>
          </p:nvCxnSpPr>
          <p:spPr>
            <a:xfrm flipV="1">
              <a:off x="554557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BEE4089-F1C7-4C83-9B61-7D883405DB05}"/>
                </a:ext>
              </a:extLst>
            </p:cNvPr>
            <p:cNvCxnSpPr/>
            <p:nvPr/>
          </p:nvCxnSpPr>
          <p:spPr>
            <a:xfrm flipV="1">
              <a:off x="569611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86940D39-55F7-25BF-0083-688EB2CF3B04}"/>
                </a:ext>
              </a:extLst>
            </p:cNvPr>
            <p:cNvCxnSpPr/>
            <p:nvPr/>
          </p:nvCxnSpPr>
          <p:spPr>
            <a:xfrm flipV="1">
              <a:off x="584666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AFCDD67-614A-17A1-E034-9FF85E365A75}"/>
                </a:ext>
              </a:extLst>
            </p:cNvPr>
            <p:cNvCxnSpPr/>
            <p:nvPr/>
          </p:nvCxnSpPr>
          <p:spPr>
            <a:xfrm flipV="1">
              <a:off x="599720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491E20A-C002-B894-EA1A-FE770423B56B}"/>
                </a:ext>
              </a:extLst>
            </p:cNvPr>
            <p:cNvCxnSpPr/>
            <p:nvPr/>
          </p:nvCxnSpPr>
          <p:spPr>
            <a:xfrm flipV="1">
              <a:off x="6147754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479950FD-DEA3-12F5-D669-3B3D9B6FDAF2}"/>
                </a:ext>
              </a:extLst>
            </p:cNvPr>
            <p:cNvCxnSpPr/>
            <p:nvPr/>
          </p:nvCxnSpPr>
          <p:spPr>
            <a:xfrm flipV="1">
              <a:off x="629904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656B4F55-1955-AF61-1DAF-4BB2CE947A25}"/>
                </a:ext>
              </a:extLst>
            </p:cNvPr>
            <p:cNvCxnSpPr/>
            <p:nvPr/>
          </p:nvCxnSpPr>
          <p:spPr>
            <a:xfrm flipV="1">
              <a:off x="644958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C6D22D1-6C9E-DA36-04E2-DD2952C09FDB}"/>
                </a:ext>
              </a:extLst>
            </p:cNvPr>
            <p:cNvCxnSpPr/>
            <p:nvPr/>
          </p:nvCxnSpPr>
          <p:spPr>
            <a:xfrm flipV="1">
              <a:off x="66001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0AB3B1DE-7EB7-39AD-5BFF-508AFF602043}"/>
                </a:ext>
              </a:extLst>
            </p:cNvPr>
            <p:cNvCxnSpPr/>
            <p:nvPr/>
          </p:nvCxnSpPr>
          <p:spPr>
            <a:xfrm flipV="1">
              <a:off x="67506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3C5860A-1397-1E60-E4CE-3C7B9EC312E5}"/>
                </a:ext>
              </a:extLst>
            </p:cNvPr>
            <p:cNvCxnSpPr/>
            <p:nvPr/>
          </p:nvCxnSpPr>
          <p:spPr>
            <a:xfrm flipV="1">
              <a:off x="69012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BCD31E-D083-D751-702F-A1B365C72584}"/>
                </a:ext>
              </a:extLst>
            </p:cNvPr>
            <p:cNvCxnSpPr/>
            <p:nvPr/>
          </p:nvCxnSpPr>
          <p:spPr>
            <a:xfrm flipV="1">
              <a:off x="720231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8EDC694-EE9A-8FA0-8E65-BE36C8A6978F}"/>
                </a:ext>
              </a:extLst>
            </p:cNvPr>
            <p:cNvCxnSpPr/>
            <p:nvPr/>
          </p:nvCxnSpPr>
          <p:spPr>
            <a:xfrm flipV="1">
              <a:off x="735285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FB55048-92E7-AA7E-53D3-5A609340AA27}"/>
                </a:ext>
              </a:extLst>
            </p:cNvPr>
            <p:cNvCxnSpPr/>
            <p:nvPr/>
          </p:nvCxnSpPr>
          <p:spPr>
            <a:xfrm flipV="1">
              <a:off x="750340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F1CAAF98-1A1F-2E57-2E70-C39A1C3EFB29}"/>
                </a:ext>
              </a:extLst>
            </p:cNvPr>
            <p:cNvGrpSpPr/>
            <p:nvPr/>
          </p:nvGrpSpPr>
          <p:grpSpPr>
            <a:xfrm>
              <a:off x="1630658" y="2748412"/>
              <a:ext cx="5421110" cy="97314"/>
              <a:chOff x="1630658" y="2716306"/>
              <a:chExt cx="5421110" cy="275821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BE16C0FD-A52C-16CA-65A1-483B07557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065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8F7D7C0B-AC6C-F589-DCA9-C3FB35344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719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1944353-9068-F800-D5B7-1AA3611B63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44484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75E80780-409D-E754-D744-7B2822A89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176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188BC754-AEE0-D1D4-DD63-DE833BFC4993}"/>
                </a:ext>
              </a:extLst>
            </p:cNvPr>
            <p:cNvSpPr txBox="1"/>
            <p:nvPr/>
          </p:nvSpPr>
          <p:spPr>
            <a:xfrm>
              <a:off x="4314612" y="2474442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24mo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6D8FAFE-DC50-E9BC-3463-E8620899050A}"/>
                </a:ext>
              </a:extLst>
            </p:cNvPr>
            <p:cNvSpPr txBox="1"/>
            <p:nvPr/>
          </p:nvSpPr>
          <p:spPr>
            <a:xfrm>
              <a:off x="6110710" y="2477791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36mo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A8F2C4D0-C822-23BA-3629-EC58E2D2A2F8}"/>
                </a:ext>
              </a:extLst>
            </p:cNvPr>
            <p:cNvSpPr txBox="1"/>
            <p:nvPr/>
          </p:nvSpPr>
          <p:spPr>
            <a:xfrm>
              <a:off x="1508913" y="2473673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6mo</a:t>
              </a:r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469CDFE-2059-989E-5605-D2EF910924FE}"/>
              </a:ext>
            </a:extLst>
          </p:cNvPr>
          <p:cNvSpPr txBox="1"/>
          <p:nvPr userDrawn="1"/>
        </p:nvSpPr>
        <p:spPr>
          <a:xfrm>
            <a:off x="3938018" y="6030454"/>
            <a:ext cx="9799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Cloud app development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4CC029DE-9F6B-3434-8A2E-10637E1FB525}"/>
              </a:ext>
            </a:extLst>
          </p:cNvPr>
          <p:cNvSpPr/>
          <p:nvPr userDrawn="1"/>
        </p:nvSpPr>
        <p:spPr>
          <a:xfrm flipH="1">
            <a:off x="5457428" y="2260565"/>
            <a:ext cx="95051" cy="762932"/>
          </a:xfrm>
          <a:custGeom>
            <a:avLst/>
            <a:gdLst>
              <a:gd name="connsiteX0" fmla="*/ 0 w 1670050"/>
              <a:gd name="connsiteY0" fmla="*/ 555625 h 555625"/>
              <a:gd name="connsiteX1" fmla="*/ 0 w 1670050"/>
              <a:gd name="connsiteY1" fmla="*/ 387350 h 555625"/>
              <a:gd name="connsiteX2" fmla="*/ 1670050 w 1670050"/>
              <a:gd name="connsiteY2" fmla="*/ 387350 h 555625"/>
              <a:gd name="connsiteX3" fmla="*/ 1670050 w 1670050"/>
              <a:gd name="connsiteY3" fmla="*/ 346075 h 555625"/>
              <a:gd name="connsiteX4" fmla="*/ 1670050 w 1670050"/>
              <a:gd name="connsiteY4" fmla="*/ 0 h 5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0050" h="555625">
                <a:moveTo>
                  <a:pt x="0" y="555625"/>
                </a:moveTo>
                <a:lnTo>
                  <a:pt x="0" y="387350"/>
                </a:lnTo>
                <a:lnTo>
                  <a:pt x="1670050" y="387350"/>
                </a:lnTo>
                <a:lnTo>
                  <a:pt x="1670050" y="346075"/>
                </a:lnTo>
                <a:lnTo>
                  <a:pt x="16700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26D073BA-962F-AF9D-8560-66A5E86B90B4}"/>
              </a:ext>
            </a:extLst>
          </p:cNvPr>
          <p:cNvSpPr/>
          <p:nvPr userDrawn="1"/>
        </p:nvSpPr>
        <p:spPr>
          <a:xfrm>
            <a:off x="2151677" y="5285849"/>
            <a:ext cx="2274385" cy="691323"/>
          </a:xfrm>
          <a:custGeom>
            <a:avLst/>
            <a:gdLst>
              <a:gd name="connsiteX0" fmla="*/ 0 w 2679700"/>
              <a:gd name="connsiteY0" fmla="*/ 0 h 276225"/>
              <a:gd name="connsiteX1" fmla="*/ 0 w 2679700"/>
              <a:gd name="connsiteY1" fmla="*/ 104775 h 276225"/>
              <a:gd name="connsiteX2" fmla="*/ 2679700 w 2679700"/>
              <a:gd name="connsiteY2" fmla="*/ 104775 h 276225"/>
              <a:gd name="connsiteX3" fmla="*/ 2679700 w 2679700"/>
              <a:gd name="connsiteY3" fmla="*/ 171450 h 276225"/>
              <a:gd name="connsiteX4" fmla="*/ 2679700 w 2679700"/>
              <a:gd name="connsiteY4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76225">
                <a:moveTo>
                  <a:pt x="0" y="0"/>
                </a:moveTo>
                <a:lnTo>
                  <a:pt x="0" y="104775"/>
                </a:lnTo>
                <a:lnTo>
                  <a:pt x="2679700" y="104775"/>
                </a:lnTo>
                <a:lnTo>
                  <a:pt x="2679700" y="171450"/>
                </a:lnTo>
                <a:lnTo>
                  <a:pt x="2679700" y="276225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36B8B1E8-1656-4C28-C0CB-7F7B6B892F35}"/>
              </a:ext>
            </a:extLst>
          </p:cNvPr>
          <p:cNvCxnSpPr>
            <a:cxnSpLocks/>
          </p:cNvCxnSpPr>
          <p:nvPr userDrawn="1"/>
        </p:nvCxnSpPr>
        <p:spPr>
          <a:xfrm>
            <a:off x="11808389" y="1949158"/>
            <a:ext cx="0" cy="881135"/>
          </a:xfrm>
          <a:prstGeom prst="straightConnector1">
            <a:avLst/>
          </a:prstGeom>
          <a:noFill/>
          <a:ln w="38100" cap="flat" cmpd="sng" algn="ctr">
            <a:solidFill>
              <a:srgbClr val="FE114B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1" name="Freeform 290">
            <a:extLst>
              <a:ext uri="{FF2B5EF4-FFF2-40B4-BE49-F238E27FC236}">
                <a16:creationId xmlns:a16="http://schemas.microsoft.com/office/drawing/2014/main" id="{1E87A765-9E18-971B-5CCA-0EBC7A28D4E3}"/>
              </a:ext>
            </a:extLst>
          </p:cNvPr>
          <p:cNvSpPr/>
          <p:nvPr userDrawn="1"/>
        </p:nvSpPr>
        <p:spPr>
          <a:xfrm>
            <a:off x="8417575" y="2053689"/>
            <a:ext cx="1082675" cy="908050"/>
          </a:xfrm>
          <a:custGeom>
            <a:avLst/>
            <a:gdLst>
              <a:gd name="connsiteX0" fmla="*/ 0 w 1082675"/>
              <a:gd name="connsiteY0" fmla="*/ 0 h 908050"/>
              <a:gd name="connsiteX1" fmla="*/ 0 w 1082675"/>
              <a:gd name="connsiteY1" fmla="*/ 314325 h 908050"/>
              <a:gd name="connsiteX2" fmla="*/ 38100 w 1082675"/>
              <a:gd name="connsiteY2" fmla="*/ 314325 h 908050"/>
              <a:gd name="connsiteX3" fmla="*/ 584200 w 1082675"/>
              <a:gd name="connsiteY3" fmla="*/ 314325 h 908050"/>
              <a:gd name="connsiteX4" fmla="*/ 584200 w 1082675"/>
              <a:gd name="connsiteY4" fmla="*/ 368300 h 908050"/>
              <a:gd name="connsiteX5" fmla="*/ 584200 w 1082675"/>
              <a:gd name="connsiteY5" fmla="*/ 841375 h 908050"/>
              <a:gd name="connsiteX6" fmla="*/ 1082675 w 1082675"/>
              <a:gd name="connsiteY6" fmla="*/ 841375 h 908050"/>
              <a:gd name="connsiteX7" fmla="*/ 1082675 w 1082675"/>
              <a:gd name="connsiteY7" fmla="*/ 908050 h 9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2675" h="908050">
                <a:moveTo>
                  <a:pt x="0" y="0"/>
                </a:moveTo>
                <a:lnTo>
                  <a:pt x="0" y="314325"/>
                </a:lnTo>
                <a:lnTo>
                  <a:pt x="38100" y="314325"/>
                </a:lnTo>
                <a:lnTo>
                  <a:pt x="584200" y="314325"/>
                </a:lnTo>
                <a:lnTo>
                  <a:pt x="584200" y="368300"/>
                </a:lnTo>
                <a:lnTo>
                  <a:pt x="584200" y="841375"/>
                </a:lnTo>
                <a:lnTo>
                  <a:pt x="1082675" y="841375"/>
                </a:lnTo>
                <a:lnTo>
                  <a:pt x="1082675" y="90805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9AC62C39-D5F0-5F4D-7EB6-F60AA2004E66}"/>
              </a:ext>
            </a:extLst>
          </p:cNvPr>
          <p:cNvSpPr/>
          <p:nvPr userDrawn="1"/>
        </p:nvSpPr>
        <p:spPr>
          <a:xfrm>
            <a:off x="5480305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C8B94885-FCCE-314D-F95C-298685845F1F}"/>
              </a:ext>
            </a:extLst>
          </p:cNvPr>
          <p:cNvSpPr/>
          <p:nvPr userDrawn="1"/>
        </p:nvSpPr>
        <p:spPr>
          <a:xfrm>
            <a:off x="5705730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09F8580-DF7A-F774-E149-88F77FA3B9B7}"/>
              </a:ext>
            </a:extLst>
          </p:cNvPr>
          <p:cNvSpPr/>
          <p:nvPr userDrawn="1"/>
        </p:nvSpPr>
        <p:spPr>
          <a:xfrm>
            <a:off x="5924805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B1B329-C4A5-5E61-AC36-5539C37A5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538" y="558996"/>
            <a:ext cx="4842179" cy="642367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36576944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4851" y="3175552"/>
            <a:ext cx="1802297" cy="506896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7066069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1984248"/>
            <a:ext cx="5385816" cy="1236030"/>
          </a:xfrm>
        </p:spPr>
        <p:txBody>
          <a:bodyPr tIns="0" anchor="t">
            <a:noAutofit/>
          </a:bodyPr>
          <a:lstStyle>
            <a:lvl1pPr algn="ctr">
              <a:lnSpc>
                <a:spcPct val="100000"/>
              </a:lnSpc>
              <a:defRPr sz="4400" cap="none"/>
            </a:lvl1pPr>
          </a:lstStyle>
          <a:p>
            <a:r>
              <a:rPr lang="en-US" dirty="0"/>
              <a:t>Edit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919962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26B52B5-140E-F494-C0CB-4BB7670E35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2759" y="2723736"/>
            <a:ext cx="4166483" cy="14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699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2637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55C4-4643-A0B4-145D-01C1F89AA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379" y="3570469"/>
            <a:ext cx="5410621" cy="952486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800" cap="none">
                <a:latin typeface="Atkinson Hyperlegible" pitchFamily="2" charset="77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0DBE4ADF-F2C7-40EA-35E1-C4080C36D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360" r="4360"/>
          <a:stretch/>
        </p:blipFill>
        <p:spPr>
          <a:xfrm rot="990944">
            <a:off x="5210935" y="-1334150"/>
            <a:ext cx="8437414" cy="9243362"/>
          </a:xfrm>
          <a:prstGeom prst="rect">
            <a:avLst/>
          </a:prstGeom>
        </p:spPr>
      </p:pic>
      <p:pic>
        <p:nvPicPr>
          <p:cNvPr id="6" name="Picture 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CF6A8563-50E2-BFDD-4DDC-3D01347972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78" y="1459048"/>
            <a:ext cx="2813497" cy="952486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628D0EB-FB31-A427-43DF-00D6680C33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4675188"/>
            <a:ext cx="5410200" cy="787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Subtitle, Date, Name, etc. </a:t>
            </a:r>
          </a:p>
        </p:txBody>
      </p:sp>
    </p:spTree>
    <p:extLst>
      <p:ext uri="{BB962C8B-B14F-4D97-AF65-F5344CB8AC3E}">
        <p14:creationId xmlns:p14="http://schemas.microsoft.com/office/powerpoint/2010/main" val="4158206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Ultramar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10350"/>
            <a:ext cx="12192000" cy="6847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  <p:pic>
        <p:nvPicPr>
          <p:cNvPr id="11" name="Picture 10" descr="A white circle with a square in center&#10;&#10;Description automatically generated with medium confidence">
            <a:extLst>
              <a:ext uri="{FF2B5EF4-FFF2-40B4-BE49-F238E27FC236}">
                <a16:creationId xmlns:a16="http://schemas.microsoft.com/office/drawing/2014/main" id="{92312565-8981-1D33-52A2-31C226808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475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133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1035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112974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FC942-2100-A74D-AA28-8DFED9F5E8DD}"/>
              </a:ext>
            </a:extLst>
          </p:cNvPr>
          <p:cNvSpPr/>
          <p:nvPr userDrawn="1"/>
        </p:nvSpPr>
        <p:spPr>
          <a:xfrm>
            <a:off x="5301465" y="2450324"/>
            <a:ext cx="6597232" cy="1957353"/>
          </a:xfrm>
          <a:prstGeom prst="roundRect">
            <a:avLst>
              <a:gd name="adj" fmla="val 338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ECA56FF-2635-9FB8-50C2-92A9B9D2E04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57532" y="2623931"/>
            <a:ext cx="4490620" cy="1602072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3D22B0-C861-EE1E-93F0-05201007154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26422" y="2623931"/>
            <a:ext cx="1306153" cy="1602072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Image, Title, number, etc.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0700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341972396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867739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Notehub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  <p:pic>
        <p:nvPicPr>
          <p:cNvPr id="11" name="Picture 10" descr="A white circle with a square in center&#10;&#10;Description automatically generated with medium confidence">
            <a:extLst>
              <a:ext uri="{FF2B5EF4-FFF2-40B4-BE49-F238E27FC236}">
                <a16:creationId xmlns:a16="http://schemas.microsoft.com/office/drawing/2014/main" id="{92312565-8981-1D33-52A2-31C226808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475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034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FC942-2100-A74D-AA28-8DFED9F5E8DD}"/>
              </a:ext>
            </a:extLst>
          </p:cNvPr>
          <p:cNvSpPr/>
          <p:nvPr userDrawn="1"/>
        </p:nvSpPr>
        <p:spPr>
          <a:xfrm>
            <a:off x="5301465" y="2450324"/>
            <a:ext cx="6597232" cy="1957353"/>
          </a:xfrm>
          <a:prstGeom prst="roundRect">
            <a:avLst>
              <a:gd name="adj" fmla="val 338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ECA56FF-2635-9FB8-50C2-92A9B9D2E04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57532" y="2623931"/>
            <a:ext cx="4490620" cy="1602072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3D22B0-C861-EE1E-93F0-05201007154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26422" y="2623931"/>
            <a:ext cx="1306153" cy="1602072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Image, Title, number, etc.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0236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6729E4A-C5DD-F235-634C-C72F43C76C76}"/>
              </a:ext>
            </a:extLst>
          </p:cNvPr>
          <p:cNvSpPr/>
          <p:nvPr userDrawn="1"/>
        </p:nvSpPr>
        <p:spPr>
          <a:xfrm>
            <a:off x="5301465" y="1787301"/>
            <a:ext cx="6597232" cy="1559705"/>
          </a:xfrm>
          <a:prstGeom prst="roundRect">
            <a:avLst>
              <a:gd name="adj" fmla="val 338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C7E59A1-1C08-74C5-61B6-928DD1E2C7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7532" y="1955794"/>
            <a:ext cx="4490620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308CF1D4-0812-6AEF-4DF2-6A3D031A2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26422" y="1955794"/>
            <a:ext cx="1306153" cy="1222375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FC942-2100-A74D-AA28-8DFED9F5E8DD}"/>
              </a:ext>
            </a:extLst>
          </p:cNvPr>
          <p:cNvSpPr/>
          <p:nvPr userDrawn="1"/>
        </p:nvSpPr>
        <p:spPr>
          <a:xfrm>
            <a:off x="5301465" y="3510995"/>
            <a:ext cx="6597232" cy="1559705"/>
          </a:xfrm>
          <a:prstGeom prst="roundRect">
            <a:avLst>
              <a:gd name="adj" fmla="val 33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ECA56FF-2635-9FB8-50C2-92A9B9D2E04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57532" y="3679488"/>
            <a:ext cx="4490620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3D22B0-C861-EE1E-93F0-05201007154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26422" y="3679488"/>
            <a:ext cx="1306153" cy="1222375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Image, Title, number, etc.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2053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B1FEFC-D626-5597-3853-884CF0E50923}"/>
              </a:ext>
            </a:extLst>
          </p:cNvPr>
          <p:cNvSpPr/>
          <p:nvPr userDrawn="1"/>
        </p:nvSpPr>
        <p:spPr>
          <a:xfrm>
            <a:off x="4802087" y="3717317"/>
            <a:ext cx="6627911" cy="688122"/>
          </a:xfrm>
          <a:prstGeom prst="roundRect">
            <a:avLst>
              <a:gd name="adj" fmla="val 66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FDDDDB-AA29-73F7-41CB-C2025D758F88}"/>
              </a:ext>
            </a:extLst>
          </p:cNvPr>
          <p:cNvSpPr/>
          <p:nvPr userDrawn="1"/>
        </p:nvSpPr>
        <p:spPr>
          <a:xfrm>
            <a:off x="4802087" y="575224"/>
            <a:ext cx="6627911" cy="688122"/>
          </a:xfrm>
          <a:prstGeom prst="roundRect">
            <a:avLst>
              <a:gd name="adj" fmla="val 66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04CDE19-CDB8-4E9E-23A8-E8E4EED4F203}"/>
              </a:ext>
            </a:extLst>
          </p:cNvPr>
          <p:cNvSpPr/>
          <p:nvPr userDrawn="1"/>
        </p:nvSpPr>
        <p:spPr>
          <a:xfrm>
            <a:off x="4802087" y="1368615"/>
            <a:ext cx="6627911" cy="1957353"/>
          </a:xfrm>
          <a:prstGeom prst="roundRect">
            <a:avLst>
              <a:gd name="adj" fmla="val 28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860E82-475D-1E97-073A-7BC0CE17A27C}"/>
              </a:ext>
            </a:extLst>
          </p:cNvPr>
          <p:cNvSpPr/>
          <p:nvPr userDrawn="1"/>
        </p:nvSpPr>
        <p:spPr>
          <a:xfrm>
            <a:off x="4802087" y="4510708"/>
            <a:ext cx="6627911" cy="1957353"/>
          </a:xfrm>
          <a:prstGeom prst="roundRect">
            <a:avLst>
              <a:gd name="adj" fmla="val 28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8D237AE-DF86-0666-F1CA-0193B90668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0579" y="657003"/>
            <a:ext cx="6130925" cy="51593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D72360B0-5B37-8F06-ADD7-792233653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50578" y="3803409"/>
            <a:ext cx="6130925" cy="51593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9182761D-8F58-789B-DA7C-993FB5C91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0578" y="1564289"/>
            <a:ext cx="6130925" cy="1603914"/>
          </a:xfrm>
        </p:spPr>
        <p:txBody>
          <a:bodyPr>
            <a:normAutofit/>
          </a:bodyPr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Support/Explanation for Detail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82910C8-E8B4-8F50-4B51-1574907A93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578" y="4687427"/>
            <a:ext cx="6130925" cy="1603914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Support/Explanation for Detail</a:t>
            </a:r>
          </a:p>
        </p:txBody>
      </p:sp>
    </p:spTree>
    <p:extLst>
      <p:ext uri="{BB962C8B-B14F-4D97-AF65-F5344CB8AC3E}">
        <p14:creationId xmlns:p14="http://schemas.microsoft.com/office/powerpoint/2010/main" val="12811753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738925-2983-39F0-AD1E-CB2C5EC74838}"/>
              </a:ext>
            </a:extLst>
          </p:cNvPr>
          <p:cNvSpPr/>
          <p:nvPr userDrawn="1"/>
        </p:nvSpPr>
        <p:spPr>
          <a:xfrm>
            <a:off x="5311739" y="2649148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BE5E2CA-DEC9-268B-7777-B57F857CB17A}"/>
              </a:ext>
            </a:extLst>
          </p:cNvPr>
          <p:cNvSpPr/>
          <p:nvPr userDrawn="1"/>
        </p:nvSpPr>
        <p:spPr>
          <a:xfrm>
            <a:off x="5311739" y="4543207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11739" y="755089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898341" y="914400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9EEC9B8-3800-74A2-19D0-4CF25235B3F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898341" y="2813136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C1D3154-5AD5-4D53-AF69-E85B225E871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898341" y="4711872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1993" y="9054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E52483AB-31CC-5924-BA2F-612A5E3E5D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953" y="28131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89439090-2F42-79C4-1EE2-17CCA0CAB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63913" y="47208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341101555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 with Detai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A35A99-F7FF-13D8-2186-F531F41D7D52}"/>
              </a:ext>
            </a:extLst>
          </p:cNvPr>
          <p:cNvSpPr/>
          <p:nvPr userDrawn="1"/>
        </p:nvSpPr>
        <p:spPr>
          <a:xfrm>
            <a:off x="4674741" y="2581841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A20DE9D-54C0-E6E0-CBA3-81687220D33F}"/>
              </a:ext>
            </a:extLst>
          </p:cNvPr>
          <p:cNvSpPr/>
          <p:nvPr userDrawn="1"/>
        </p:nvSpPr>
        <p:spPr>
          <a:xfrm>
            <a:off x="6242582" y="2581841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EBFBB50-7B09-1D41-C231-A97DDDA4FFFE}"/>
              </a:ext>
            </a:extLst>
          </p:cNvPr>
          <p:cNvSpPr/>
          <p:nvPr userDrawn="1"/>
        </p:nvSpPr>
        <p:spPr>
          <a:xfrm>
            <a:off x="4674741" y="4711125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855AC8-1B1C-3997-0708-BF56CBDADBD5}"/>
              </a:ext>
            </a:extLst>
          </p:cNvPr>
          <p:cNvSpPr/>
          <p:nvPr userDrawn="1"/>
        </p:nvSpPr>
        <p:spPr>
          <a:xfrm>
            <a:off x="6242582" y="4711125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74741" y="452557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CA2CA8-D54B-3F4B-19AA-751EC5DE8D78}"/>
              </a:ext>
            </a:extLst>
          </p:cNvPr>
          <p:cNvSpPr/>
          <p:nvPr userDrawn="1"/>
        </p:nvSpPr>
        <p:spPr>
          <a:xfrm>
            <a:off x="6242582" y="452557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47640E-B9C7-E3B4-B7C0-E356C2A85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4942" y="663880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A444823-7DCE-78B6-EAB0-4CB003F85E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7835" y="663880"/>
            <a:ext cx="5146110" cy="1250844"/>
          </a:xfrm>
        </p:spPr>
        <p:txBody>
          <a:bodyPr/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E7F4C0F9-778F-9BE5-29D6-5D7B805BE0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84942" y="2798052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 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47B6FEC-056F-2B41-0556-892574B415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7835" y="2798052"/>
            <a:ext cx="5146110" cy="1250844"/>
          </a:xfrm>
        </p:spPr>
        <p:txBody>
          <a:bodyPr/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8710C779-3B03-0BE7-FB75-F3AA9A1757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4942" y="4932224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E14C4262-4AF5-275A-14CD-DA717D2E1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7835" y="4932224"/>
            <a:ext cx="5146110" cy="1250844"/>
          </a:xfrm>
        </p:spPr>
        <p:txBody>
          <a:bodyPr/>
          <a:lstStyle>
            <a:lvl1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</p:spTree>
    <p:extLst>
      <p:ext uri="{BB962C8B-B14F-4D97-AF65-F5344CB8AC3E}">
        <p14:creationId xmlns:p14="http://schemas.microsoft.com/office/powerpoint/2010/main" val="15069079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83301" y="700617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35B1053-5130-7E47-F265-CEB97D9F9996}"/>
              </a:ext>
            </a:extLst>
          </p:cNvPr>
          <p:cNvSpPr/>
          <p:nvPr userDrawn="1"/>
        </p:nvSpPr>
        <p:spPr>
          <a:xfrm>
            <a:off x="5383301" y="2112081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C34C85-7F25-D63A-F6AE-CD94C83315F9}"/>
              </a:ext>
            </a:extLst>
          </p:cNvPr>
          <p:cNvSpPr/>
          <p:nvPr userDrawn="1"/>
        </p:nvSpPr>
        <p:spPr>
          <a:xfrm>
            <a:off x="5383301" y="3523545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8DE659A-8FAA-E244-FAEA-43FA4FE0F9B0}"/>
              </a:ext>
            </a:extLst>
          </p:cNvPr>
          <p:cNvSpPr/>
          <p:nvPr userDrawn="1"/>
        </p:nvSpPr>
        <p:spPr>
          <a:xfrm>
            <a:off x="5383301" y="4935009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85806" y="842838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69458" y="833873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5B8C1088-6479-F174-89C9-C582E9B8CE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5806" y="2254302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1B73C3C-D974-CF03-5732-FB7F302353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69458" y="2245337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A32436C-7F4B-3CEA-03AD-73C6F6D0B2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806" y="3665766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D2A556D1-24AD-C619-B737-3B1581CB94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9458" y="3656801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43A5B927-7997-82AF-DA04-EFC366BE8D77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985806" y="5077230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B6906FD8-AABD-5105-CB6F-1CB9F30BCA54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569458" y="5068265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14921735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s with Detai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74741" y="239615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CA2CA8-D54B-3F4B-19AA-751EC5DE8D78}"/>
              </a:ext>
            </a:extLst>
          </p:cNvPr>
          <p:cNvSpPr/>
          <p:nvPr userDrawn="1"/>
        </p:nvSpPr>
        <p:spPr>
          <a:xfrm>
            <a:off x="6242582" y="239615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676BB6-9A79-3609-7D72-897DFFD7421E}"/>
              </a:ext>
            </a:extLst>
          </p:cNvPr>
          <p:cNvSpPr/>
          <p:nvPr userDrawn="1"/>
        </p:nvSpPr>
        <p:spPr>
          <a:xfrm>
            <a:off x="4674741" y="1904968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6A8F3F-8C87-BA32-0E08-BC08F9855669}"/>
              </a:ext>
            </a:extLst>
          </p:cNvPr>
          <p:cNvSpPr/>
          <p:nvPr userDrawn="1"/>
        </p:nvSpPr>
        <p:spPr>
          <a:xfrm>
            <a:off x="6242582" y="1904968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C6D4F79-408B-B937-E404-85F0C2252BF1}"/>
              </a:ext>
            </a:extLst>
          </p:cNvPr>
          <p:cNvSpPr/>
          <p:nvPr userDrawn="1"/>
        </p:nvSpPr>
        <p:spPr>
          <a:xfrm>
            <a:off x="4674741" y="3570321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3096215-2628-3562-9868-17B7832695D3}"/>
              </a:ext>
            </a:extLst>
          </p:cNvPr>
          <p:cNvSpPr/>
          <p:nvPr userDrawn="1"/>
        </p:nvSpPr>
        <p:spPr>
          <a:xfrm>
            <a:off x="6242582" y="3570321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6A9E96-63F9-0D2E-A3C8-C2181C0DEAE4}"/>
              </a:ext>
            </a:extLst>
          </p:cNvPr>
          <p:cNvSpPr/>
          <p:nvPr userDrawn="1"/>
        </p:nvSpPr>
        <p:spPr>
          <a:xfrm>
            <a:off x="4674741" y="5235674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A8AC06-0AE7-C3C5-24F1-2199238ED707}"/>
              </a:ext>
            </a:extLst>
          </p:cNvPr>
          <p:cNvSpPr/>
          <p:nvPr userDrawn="1"/>
        </p:nvSpPr>
        <p:spPr>
          <a:xfrm>
            <a:off x="6242582" y="5235674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47640E-B9C7-E3B4-B7C0-E356C2A85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6645" y="4509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2B1C2B2-94C9-9EC4-6FA4-D3767B2AF6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6646" y="21108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35439C4-3A29-43E4-0E89-F6EA50E0EE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8350" y="37707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CD4B5E24-E87F-1CD3-DD9A-EED66E07E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0054" y="5430638"/>
            <a:ext cx="1177447" cy="964502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A444823-7DCE-78B6-EAB0-4CB003F85E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7835" y="450937"/>
            <a:ext cx="5146110" cy="964503"/>
          </a:xfrm>
        </p:spPr>
        <p:txBody>
          <a:bodyPr/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1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AD106F8-7841-0E9C-1AD5-A10B133D04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77835" y="2110837"/>
            <a:ext cx="5146110" cy="964503"/>
          </a:xfrm>
        </p:spPr>
        <p:txBody>
          <a:bodyPr/>
          <a:lstStyle>
            <a:lvl1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2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D40ABB-6DB5-D705-C862-A771405FCC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7835" y="3770737"/>
            <a:ext cx="5146110" cy="964503"/>
          </a:xfrm>
        </p:spPr>
        <p:txBody>
          <a:bodyPr/>
          <a:lstStyle>
            <a:lvl1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3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4BE7ED3-4CA7-C8FE-7CED-07888F742A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77835" y="5430637"/>
            <a:ext cx="5146110" cy="964503"/>
          </a:xfrm>
        </p:spPr>
        <p:txBody>
          <a:bodyPr/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4</a:t>
            </a:r>
          </a:p>
        </p:txBody>
      </p:sp>
    </p:spTree>
    <p:extLst>
      <p:ext uri="{BB962C8B-B14F-4D97-AF65-F5344CB8AC3E}">
        <p14:creationId xmlns:p14="http://schemas.microsoft.com/office/powerpoint/2010/main" val="4106550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6729E4A-C5DD-F235-634C-C72F43C76C76}"/>
              </a:ext>
            </a:extLst>
          </p:cNvPr>
          <p:cNvSpPr/>
          <p:nvPr userDrawn="1"/>
        </p:nvSpPr>
        <p:spPr>
          <a:xfrm>
            <a:off x="5301465" y="1787301"/>
            <a:ext cx="6597232" cy="1559705"/>
          </a:xfrm>
          <a:prstGeom prst="roundRect">
            <a:avLst>
              <a:gd name="adj" fmla="val 338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C7E59A1-1C08-74C5-61B6-928DD1E2C7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7532" y="1955794"/>
            <a:ext cx="4490620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308CF1D4-0812-6AEF-4DF2-6A3D031A2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26422" y="1955794"/>
            <a:ext cx="1306153" cy="1222375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FC942-2100-A74D-AA28-8DFED9F5E8DD}"/>
              </a:ext>
            </a:extLst>
          </p:cNvPr>
          <p:cNvSpPr/>
          <p:nvPr userDrawn="1"/>
        </p:nvSpPr>
        <p:spPr>
          <a:xfrm>
            <a:off x="5301465" y="3510995"/>
            <a:ext cx="6597232" cy="1559705"/>
          </a:xfrm>
          <a:prstGeom prst="roundRect">
            <a:avLst>
              <a:gd name="adj" fmla="val 338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ECA56FF-2635-9FB8-50C2-92A9B9D2E04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57532" y="3679488"/>
            <a:ext cx="4490620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3D22B0-C861-EE1E-93F0-05201007154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26422" y="3679488"/>
            <a:ext cx="1306153" cy="1222375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Image, Title, number, etc.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314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81ED579-F849-A160-3D89-F883982B3C72}"/>
              </a:ext>
            </a:extLst>
          </p:cNvPr>
          <p:cNvSpPr/>
          <p:nvPr userDrawn="1"/>
        </p:nvSpPr>
        <p:spPr>
          <a:xfrm>
            <a:off x="5383301" y="1679295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B2B5C71-2285-8AB0-7FEC-D6DB3ECEBE0F}"/>
              </a:ext>
            </a:extLst>
          </p:cNvPr>
          <p:cNvSpPr/>
          <p:nvPr userDrawn="1"/>
        </p:nvSpPr>
        <p:spPr>
          <a:xfrm>
            <a:off x="5383301" y="293647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394506B-BFE4-3F82-E491-1F7742F03CEF}"/>
              </a:ext>
            </a:extLst>
          </p:cNvPr>
          <p:cNvSpPr/>
          <p:nvPr userDrawn="1"/>
        </p:nvSpPr>
        <p:spPr>
          <a:xfrm>
            <a:off x="5383301" y="4193645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934CF94-5510-54F5-0463-D8615D74D18A}"/>
              </a:ext>
            </a:extLst>
          </p:cNvPr>
          <p:cNvSpPr/>
          <p:nvPr userDrawn="1"/>
        </p:nvSpPr>
        <p:spPr>
          <a:xfrm>
            <a:off x="5383301" y="545082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83301" y="42212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61953" y="54907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5605" y="54010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6B06952-F0A1-3D21-748A-C600FE9B3E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1953" y="1806247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0F2F7215-D37A-5E8C-7725-9209A1B5BD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45605" y="1797282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5B8D14F8-D549-3C69-A871-2048583D52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1953" y="306342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EA3D97D1-49FF-5A1B-AB9D-6C58AD55ED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45605" y="305445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DDE231A2-EC61-7D01-5927-6AFF643628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61953" y="4320597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B6DD2523-404D-E806-4A46-152C0C5D3A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5605" y="4311632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E3691CDD-4B85-4780-1700-6529D5C58D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61953" y="557777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2C0D3328-548A-8E87-A084-5568D3CC58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5605" y="556880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43331413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780152" y="81602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CCD202-395B-3AD9-F93C-F50A7FF75AAD}"/>
              </a:ext>
            </a:extLst>
          </p:cNvPr>
          <p:cNvSpPr/>
          <p:nvPr userDrawn="1"/>
        </p:nvSpPr>
        <p:spPr>
          <a:xfrm>
            <a:off x="4780151" y="2646147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A9E98E-0C52-B218-D5C8-A2E8895064D6}"/>
              </a:ext>
            </a:extLst>
          </p:cNvPr>
          <p:cNvSpPr/>
          <p:nvPr userDrawn="1"/>
        </p:nvSpPr>
        <p:spPr>
          <a:xfrm>
            <a:off x="4780150" y="447627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40E38A-A55B-AD9A-419D-3AD3369C00D2}"/>
              </a:ext>
            </a:extLst>
          </p:cNvPr>
          <p:cNvSpPr/>
          <p:nvPr userDrawn="1"/>
        </p:nvSpPr>
        <p:spPr>
          <a:xfrm>
            <a:off x="8415398" y="81602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F680CD-E33A-C4F2-B5F9-021EC5003AD0}"/>
              </a:ext>
            </a:extLst>
          </p:cNvPr>
          <p:cNvSpPr/>
          <p:nvPr userDrawn="1"/>
        </p:nvSpPr>
        <p:spPr>
          <a:xfrm>
            <a:off x="8415397" y="2646147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44B0372-8ED1-8196-FBB2-EE73FC68DCF0}"/>
              </a:ext>
            </a:extLst>
          </p:cNvPr>
          <p:cNvSpPr/>
          <p:nvPr userDrawn="1"/>
        </p:nvSpPr>
        <p:spPr>
          <a:xfrm>
            <a:off x="8415396" y="447627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96964" y="1026382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A8976B9-F9DD-196A-D0F5-953A2CEC8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96964" y="2856506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D52F497-0F64-F957-5FAD-02CC655B1B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6964" y="4686630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BAB6A23-47C9-9D58-F5D3-30F79D22F4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2036" y="1026382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9730D645-68E5-B67B-962B-B2C1E5CBD2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2036" y="2856506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67C2379-948B-EF7B-9F8D-695A1CC60D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2036" y="4686630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5469541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Row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639256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4FE900-30AF-923D-4F43-F511F338C4DD}"/>
              </a:ext>
            </a:extLst>
          </p:cNvPr>
          <p:cNvSpPr/>
          <p:nvPr userDrawn="1"/>
        </p:nvSpPr>
        <p:spPr>
          <a:xfrm>
            <a:off x="4431640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1D91C1-4709-A4CA-4E3B-EBAE93E90444}"/>
              </a:ext>
            </a:extLst>
          </p:cNvPr>
          <p:cNvSpPr/>
          <p:nvPr userDrawn="1"/>
        </p:nvSpPr>
        <p:spPr>
          <a:xfrm>
            <a:off x="8224024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E2D7C-4D5C-6A33-122E-98DF446DF64E}"/>
              </a:ext>
            </a:extLst>
          </p:cNvPr>
          <p:cNvSpPr/>
          <p:nvPr userDrawn="1"/>
        </p:nvSpPr>
        <p:spPr>
          <a:xfrm>
            <a:off x="639256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3F3B84B-1E8B-C505-4C52-960FD3D118E3}"/>
              </a:ext>
            </a:extLst>
          </p:cNvPr>
          <p:cNvSpPr/>
          <p:nvPr userDrawn="1"/>
        </p:nvSpPr>
        <p:spPr>
          <a:xfrm>
            <a:off x="4431640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3362A1A-0B8E-FF83-1C5F-BD3CFE36D072}"/>
              </a:ext>
            </a:extLst>
          </p:cNvPr>
          <p:cNvSpPr/>
          <p:nvPr userDrawn="1"/>
        </p:nvSpPr>
        <p:spPr>
          <a:xfrm>
            <a:off x="8224024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88BD123-06AF-69C7-C0BC-AA2129E700BC}"/>
              </a:ext>
            </a:extLst>
          </p:cNvPr>
          <p:cNvSpPr/>
          <p:nvPr userDrawn="1"/>
        </p:nvSpPr>
        <p:spPr>
          <a:xfrm>
            <a:off x="639256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6A15878-1409-459F-AFA5-DF4EDEB4A39D}"/>
              </a:ext>
            </a:extLst>
          </p:cNvPr>
          <p:cNvSpPr/>
          <p:nvPr userDrawn="1"/>
        </p:nvSpPr>
        <p:spPr>
          <a:xfrm>
            <a:off x="4431639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47C1462-90E3-93D5-F02E-4C9A1BBB411D}"/>
              </a:ext>
            </a:extLst>
          </p:cNvPr>
          <p:cNvSpPr/>
          <p:nvPr userDrawn="1"/>
        </p:nvSpPr>
        <p:spPr>
          <a:xfrm>
            <a:off x="8224022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8E15EE5-D5CB-D87A-F3ED-E0801AA215C7}"/>
              </a:ext>
            </a:extLst>
          </p:cNvPr>
          <p:cNvSpPr/>
          <p:nvPr userDrawn="1"/>
        </p:nvSpPr>
        <p:spPr>
          <a:xfrm>
            <a:off x="639256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1849C4-3FB3-CA69-77E6-2AF9201EA14E}"/>
              </a:ext>
            </a:extLst>
          </p:cNvPr>
          <p:cNvSpPr/>
          <p:nvPr userDrawn="1"/>
        </p:nvSpPr>
        <p:spPr>
          <a:xfrm>
            <a:off x="4431639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781BD92-413F-0329-C98C-FBA11140EF31}"/>
              </a:ext>
            </a:extLst>
          </p:cNvPr>
          <p:cNvSpPr/>
          <p:nvPr userDrawn="1"/>
        </p:nvSpPr>
        <p:spPr>
          <a:xfrm>
            <a:off x="8224022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55374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850A71-8B5C-D27C-5298-CDA5D54875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3400" y="739775"/>
            <a:ext cx="7918450" cy="547688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9D59158A-7E96-60B1-B060-7D1C57B23F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47758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61D0C2B8-1982-45A6-1BC4-BB1B9953F8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40142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7B51AB38-122C-BCA0-3041-E9AEA38428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5374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C8314A1D-9D01-D940-2FF9-7AE9034F2C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7758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D862064B-2E1F-F16D-B8F2-DCF091EFCB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40142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EE60995-CE41-A64B-6D7E-DF2594EA88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5374" y="4220813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654BC481-C98E-7990-4613-AFA7B6C235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47758" y="4224545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615B9EA0-4527-A354-4BA6-8838968381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0142" y="4228277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1BC282B0-4CD6-A543-2427-78AEE12573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5374" y="2094018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20C2D119-A8F1-2E1C-9A5F-63F784A0F4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47758" y="2097750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4B754036-02F0-9E2F-6077-DDBF4B2C8F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40142" y="2101482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208120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780152" y="62275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40E38A-A55B-AD9A-419D-3AD3369C00D2}"/>
              </a:ext>
            </a:extLst>
          </p:cNvPr>
          <p:cNvSpPr/>
          <p:nvPr userDrawn="1"/>
        </p:nvSpPr>
        <p:spPr>
          <a:xfrm>
            <a:off x="8415398" y="62275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40D343-7192-FCC2-BB10-15842A259249}"/>
              </a:ext>
            </a:extLst>
          </p:cNvPr>
          <p:cNvSpPr/>
          <p:nvPr userDrawn="1"/>
        </p:nvSpPr>
        <p:spPr>
          <a:xfrm>
            <a:off x="4780152" y="206852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67CCA6-F67A-EE0F-81CB-5327B9F9ED0B}"/>
              </a:ext>
            </a:extLst>
          </p:cNvPr>
          <p:cNvSpPr/>
          <p:nvPr userDrawn="1"/>
        </p:nvSpPr>
        <p:spPr>
          <a:xfrm>
            <a:off x="8415398" y="206852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9B2E725-C1E5-0933-90FF-C45C058BDD49}"/>
              </a:ext>
            </a:extLst>
          </p:cNvPr>
          <p:cNvSpPr/>
          <p:nvPr userDrawn="1"/>
        </p:nvSpPr>
        <p:spPr>
          <a:xfrm>
            <a:off x="4780152" y="351430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9916141-C052-88F7-BB77-EA2F10C04ECB}"/>
              </a:ext>
            </a:extLst>
          </p:cNvPr>
          <p:cNvSpPr/>
          <p:nvPr userDrawn="1"/>
        </p:nvSpPr>
        <p:spPr>
          <a:xfrm>
            <a:off x="8415398" y="351430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FFCAEF7-0AD7-AA53-406B-89D0AF35951B}"/>
              </a:ext>
            </a:extLst>
          </p:cNvPr>
          <p:cNvSpPr/>
          <p:nvPr userDrawn="1"/>
        </p:nvSpPr>
        <p:spPr>
          <a:xfrm>
            <a:off x="4780152" y="496007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C16EC0B-B149-825A-21EE-D2ED1EA38694}"/>
              </a:ext>
            </a:extLst>
          </p:cNvPr>
          <p:cNvSpPr/>
          <p:nvPr userDrawn="1"/>
        </p:nvSpPr>
        <p:spPr>
          <a:xfrm>
            <a:off x="8415398" y="496007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6685" y="82998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BAB6A23-47C9-9D58-F5D3-30F79D22F4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1757" y="82998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96830BD2-CB06-530D-2FBA-A9C4FC9729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6685" y="227576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4FB51004-C642-2F49-183F-C96FEC181E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11757" y="227576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83DEB96-5AB9-546E-A0D2-4C79BD3BA9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6685" y="372153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E90D5A07-5CC3-E25C-6F86-359B77F68F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11757" y="372153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8A375F0-6AE2-6134-1D32-FBD90569D8D0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976685" y="516731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9601065-2250-5C88-1073-3AD045E891C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611757" y="516731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79067745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556366" y="72033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40887F-D2D7-30C2-E5BD-53779ED2FC8F}"/>
              </a:ext>
            </a:extLst>
          </p:cNvPr>
          <p:cNvSpPr/>
          <p:nvPr userDrawn="1"/>
        </p:nvSpPr>
        <p:spPr>
          <a:xfrm>
            <a:off x="8398170" y="72033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8BB5AB-6445-B363-899F-F5F465DCB63D}"/>
              </a:ext>
            </a:extLst>
          </p:cNvPr>
          <p:cNvSpPr/>
          <p:nvPr userDrawn="1"/>
        </p:nvSpPr>
        <p:spPr>
          <a:xfrm>
            <a:off x="4556366" y="182840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D5C33A-47CE-E1EE-455B-1FF8729BBBE7}"/>
              </a:ext>
            </a:extLst>
          </p:cNvPr>
          <p:cNvSpPr/>
          <p:nvPr userDrawn="1"/>
        </p:nvSpPr>
        <p:spPr>
          <a:xfrm>
            <a:off x="8398170" y="182840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5DF55D-24E7-E004-3CB3-3E646026C912}"/>
              </a:ext>
            </a:extLst>
          </p:cNvPr>
          <p:cNvSpPr/>
          <p:nvPr userDrawn="1"/>
        </p:nvSpPr>
        <p:spPr>
          <a:xfrm>
            <a:off x="4556366" y="293647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B2CE57-CCF5-A463-EFDF-588C76182E9C}"/>
              </a:ext>
            </a:extLst>
          </p:cNvPr>
          <p:cNvSpPr/>
          <p:nvPr userDrawn="1"/>
        </p:nvSpPr>
        <p:spPr>
          <a:xfrm>
            <a:off x="8398170" y="293647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A1385EB-EE28-A8D5-02B3-1B87AE626431}"/>
              </a:ext>
            </a:extLst>
          </p:cNvPr>
          <p:cNvSpPr/>
          <p:nvPr userDrawn="1"/>
        </p:nvSpPr>
        <p:spPr>
          <a:xfrm>
            <a:off x="4556366" y="404454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216B3D-FE07-326B-5C93-00FD432B5537}"/>
              </a:ext>
            </a:extLst>
          </p:cNvPr>
          <p:cNvSpPr/>
          <p:nvPr userDrawn="1"/>
        </p:nvSpPr>
        <p:spPr>
          <a:xfrm>
            <a:off x="8398170" y="404454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300938A-5C0F-25C0-1E99-51828302E6BA}"/>
              </a:ext>
            </a:extLst>
          </p:cNvPr>
          <p:cNvSpPr/>
          <p:nvPr userDrawn="1"/>
        </p:nvSpPr>
        <p:spPr>
          <a:xfrm>
            <a:off x="4556366" y="515261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88E8BEC-268E-E66B-C002-D0DD679E14B8}"/>
              </a:ext>
            </a:extLst>
          </p:cNvPr>
          <p:cNvSpPr/>
          <p:nvPr userDrawn="1"/>
        </p:nvSpPr>
        <p:spPr>
          <a:xfrm>
            <a:off x="8398170" y="515261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726619" y="84334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60099502-48D8-B385-7A5A-3987E1B657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6619" y="195141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6B7695B-5809-FF6C-973F-C822A66B49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26619" y="305948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396419BD-888A-9D27-3DF1-7FB20E43ED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6619" y="416755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32A57E9-F377-B9AC-5412-BC6EA0447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26619" y="527562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9E381946-CE03-07AF-E77C-AD58A64EC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8424" y="84334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09942EB-4318-B20D-E2AB-A5CC8D93C3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8424" y="195141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8A9A4D4-6FC1-9217-4B6F-1285068EE4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68424" y="305948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2F41A1E-162E-0985-8FA9-661E40652E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68424" y="416755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983FCC-D349-80EC-F8A2-A43CECA61D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8424" y="527562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33343312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D6F827-BF46-3322-81D9-5CB96A6AB2F3}"/>
              </a:ext>
            </a:extLst>
          </p:cNvPr>
          <p:cNvSpPr/>
          <p:nvPr userDrawn="1"/>
        </p:nvSpPr>
        <p:spPr>
          <a:xfrm>
            <a:off x="8692409" y="924466"/>
            <a:ext cx="2911074" cy="5648864"/>
          </a:xfrm>
          <a:prstGeom prst="roundRect">
            <a:avLst>
              <a:gd name="adj" fmla="val 15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44F004-A328-12AB-4F0C-A8A337E32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4157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5406207" y="924466"/>
            <a:ext cx="2911074" cy="5648864"/>
          </a:xfrm>
          <a:prstGeom prst="roundRect">
            <a:avLst>
              <a:gd name="adj" fmla="val 15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8F874F94-8F77-B568-39DF-52A57CFE70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944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5736250-6467-0EEF-6C54-2EEA6100D9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4157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9B5D7A41-4426-A8F8-B708-FB4A4BCB75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945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3901A1AC-E45D-1826-E9A5-605201199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54156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E325D7F-0945-304F-7F89-179A5FB29A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1945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8B12968A-1C05-E10F-6C60-573D3ADB1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4157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2EF43E99-0B61-F134-A2BD-1EAC11D569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1945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C77471F0-5DF2-2C05-84D8-1C08052B8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54157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42184C72-93D5-8A1F-66AD-F40C45987F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1945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5598CD4F-0061-877A-58B3-0C570C5C5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4156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F1D369C-418C-58DF-861C-5FBB86C044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8064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0F61643-FE9F-7E4E-F40F-11E0D4A942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5851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826E989-9CD4-77E7-B8CE-C0955767857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8064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6AC769D-444E-0D1D-244F-1F51375B96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45852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42FB022-D656-01FD-97CE-3CDA0592007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8063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0E67020-4742-F226-E5B6-8E6E423390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45852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7E03EF7-FD6D-47D8-7786-D214106007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8064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1DADA93-11E9-E18D-A00A-F1573BBF72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5852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FD6829F-3755-1A9F-FF4B-737C928025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38064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A31A6D9-C3EE-3E05-844A-F383805F48C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45852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4CA1174-59E8-7457-63F8-711774BF7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8063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28322670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EB4896-2DAB-F19C-FF23-0ABFEF1915E3}"/>
              </a:ext>
            </a:extLst>
          </p:cNvPr>
          <p:cNvSpPr/>
          <p:nvPr userDrawn="1"/>
        </p:nvSpPr>
        <p:spPr>
          <a:xfrm>
            <a:off x="8684620" y="924466"/>
            <a:ext cx="2911074" cy="5648864"/>
          </a:xfrm>
          <a:prstGeom prst="roundRect">
            <a:avLst>
              <a:gd name="adj" fmla="val 1323"/>
            </a:avLst>
          </a:prstGeom>
          <a:solidFill>
            <a:srgbClr val="F7C23E">
              <a:alpha val="50196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44F004-A328-12AB-4F0C-A8A337E32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4157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5406207" y="924466"/>
            <a:ext cx="2911074" cy="5648864"/>
          </a:xfrm>
          <a:prstGeom prst="roundRect">
            <a:avLst>
              <a:gd name="adj" fmla="val 1323"/>
            </a:avLst>
          </a:prstGeom>
          <a:solidFill>
            <a:srgbClr val="4400FF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8F874F94-8F77-B568-39DF-52A57CFE70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944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5736250-6467-0EEF-6C54-2EEA6100D9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4157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9B5D7A41-4426-A8F8-B708-FB4A4BCB75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945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3901A1AC-E45D-1826-E9A5-605201199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54156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E325D7F-0945-304F-7F89-179A5FB29A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1945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8B12968A-1C05-E10F-6C60-573D3ADB1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4157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2EF43E99-0B61-F134-A2BD-1EAC11D569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1945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C77471F0-5DF2-2C05-84D8-1C08052B8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54157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42184C72-93D5-8A1F-66AD-F40C45987F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1945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5598CD4F-0061-877A-58B3-0C570C5C5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4156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F1D369C-418C-58DF-861C-5FBB86C044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8064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0F61643-FE9F-7E4E-F40F-11E0D4A942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5851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826E989-9CD4-77E7-B8CE-C0955767857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8064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6AC769D-444E-0D1D-244F-1F51375B96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45852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42FB022-D656-01FD-97CE-3CDA0592007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8063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0E67020-4742-F226-E5B6-8E6E423390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45852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7E03EF7-FD6D-47D8-7786-D214106007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8064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1DADA93-11E9-E18D-A00A-F1573BBF72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5852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FD6829F-3755-1A9F-FF4B-737C928025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38064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A31A6D9-C3EE-3E05-844A-F383805F48C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45852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4CA1174-59E8-7457-63F8-711774BF7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8063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42547818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FDEE3C-F568-D9CE-D459-35BB51FB8368}"/>
              </a:ext>
            </a:extLst>
          </p:cNvPr>
          <p:cNvSpPr/>
          <p:nvPr userDrawn="1"/>
        </p:nvSpPr>
        <p:spPr>
          <a:xfrm>
            <a:off x="8501441" y="490133"/>
            <a:ext cx="3241521" cy="5934847"/>
          </a:xfrm>
          <a:prstGeom prst="roundRect">
            <a:avLst>
              <a:gd name="adj" fmla="val 23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821937" y="490134"/>
            <a:ext cx="3241521" cy="5934847"/>
          </a:xfrm>
          <a:prstGeom prst="roundRect">
            <a:avLst>
              <a:gd name="adj" fmla="val 23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67B1BA-ECA8-DDE4-E387-E098B90859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0034" y="1378039"/>
            <a:ext cx="2675696" cy="4810036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Detail 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2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4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5</a:t>
            </a:r>
          </a:p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85DE7C2-EF30-FA82-F7E8-F94EA1EADE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84354" y="1378039"/>
            <a:ext cx="2675696" cy="4810036"/>
          </a:xfrm>
        </p:spPr>
        <p:txBody>
          <a:bodyPr/>
          <a:lstStyle>
            <a:lvl1pPr marL="342900" indent="-342900">
              <a:buClr>
                <a:schemeClr val="accent3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Detail 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2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4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5</a:t>
            </a:r>
          </a:p>
          <a:p>
            <a:pPr lvl="0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C212C7-6BBE-6303-8FBD-84DA234119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0034" y="740412"/>
            <a:ext cx="1755775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List 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2C15DBA-9E6E-8C43-3D5E-01CA1F94DB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84354" y="740412"/>
            <a:ext cx="1755775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List Title</a:t>
            </a:r>
          </a:p>
        </p:txBody>
      </p:sp>
    </p:spTree>
    <p:extLst>
      <p:ext uri="{BB962C8B-B14F-4D97-AF65-F5344CB8AC3E}">
        <p14:creationId xmlns:p14="http://schemas.microsoft.com/office/powerpoint/2010/main" val="22847981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065D202-32E5-6563-563B-E96F981CD55E}"/>
              </a:ext>
            </a:extLst>
          </p:cNvPr>
          <p:cNvSpPr/>
          <p:nvPr userDrawn="1"/>
        </p:nvSpPr>
        <p:spPr>
          <a:xfrm>
            <a:off x="6886459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5E60074-5F36-508D-D382-4F753079EAFC}"/>
              </a:ext>
            </a:extLst>
          </p:cNvPr>
          <p:cNvSpPr/>
          <p:nvPr userDrawn="1"/>
        </p:nvSpPr>
        <p:spPr>
          <a:xfrm>
            <a:off x="9537195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D5C77-8909-877A-7C98-48CBE89A6C28}"/>
              </a:ext>
            </a:extLst>
          </p:cNvPr>
          <p:cNvSpPr/>
          <p:nvPr userDrawn="1"/>
        </p:nvSpPr>
        <p:spPr>
          <a:xfrm>
            <a:off x="4235723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35279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F366CCA-0935-E921-B64B-25FF0BE27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9218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BA93C1E9-F12B-6BB6-A3F5-6F4481454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3185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334F3EB-58B4-0D69-429B-F80F88A58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3185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220E7EB-28C7-6663-BA17-8C90F894E9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3184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88539D-6D4F-861B-D9CD-7ED3C25FF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185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348EA07-63C0-D681-17AF-44A1AAF70C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3184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E45D676-30B0-2792-1EBA-61BC4FBBBC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9567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7223418A-F7B4-8C90-6984-9047004391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83534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EB0C6C2-A0E9-468C-DF6F-C447B86BDF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83534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153DCC-A433-3636-0A1B-8BDD1EB8D3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83533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D4F29DE-4C02-9F58-FCDE-5AFA361EB0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83534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ED22359-77DE-D4F0-F644-9F35DC4D3C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3533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018DF43-ABFF-8EFB-758E-C9D7FD5B51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79916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E93CA84A-3D41-EB8F-12BB-E9B6421EE8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23883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F080476-646C-80BC-B9D3-B99F432F09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23883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300B5E5C-6196-3F65-7CE6-6E6C45D12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23882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62B505F5-4416-1FEC-746E-C78451EC30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23883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3BB01E5-B350-5137-C2DA-54E05BF50A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23882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7149486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EF8B62-6B31-D832-B868-CEBF3260AEBD}"/>
              </a:ext>
            </a:extLst>
          </p:cNvPr>
          <p:cNvSpPr/>
          <p:nvPr userDrawn="1"/>
        </p:nvSpPr>
        <p:spPr>
          <a:xfrm>
            <a:off x="6865590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chemeClr val="accent3">
              <a:alpha val="25098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0F9F54D-3320-82AF-43C8-1035A69F9FE6}"/>
              </a:ext>
            </a:extLst>
          </p:cNvPr>
          <p:cNvSpPr/>
          <p:nvPr userDrawn="1"/>
        </p:nvSpPr>
        <p:spPr>
          <a:xfrm>
            <a:off x="9502989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D5C77-8909-877A-7C98-48CBE89A6C28}"/>
              </a:ext>
            </a:extLst>
          </p:cNvPr>
          <p:cNvSpPr/>
          <p:nvPr userDrawn="1"/>
        </p:nvSpPr>
        <p:spPr>
          <a:xfrm>
            <a:off x="4228191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2" y="2450323"/>
            <a:ext cx="3274422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F366CCA-0935-E921-B64B-25FF0BE27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1686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BA93C1E9-F12B-6BB6-A3F5-6F4481454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5653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334F3EB-58B4-0D69-429B-F80F88A58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35653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220E7EB-28C7-6663-BA17-8C90F894E9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35652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88539D-6D4F-861B-D9CD-7ED3C25FF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5653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348EA07-63C0-D681-17AF-44A1AAF70C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35652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E45D676-30B0-2792-1EBA-61BC4FBBBC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2035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7223418A-F7B4-8C90-6984-9047004391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76002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EB0C6C2-A0E9-468C-DF6F-C447B86BDF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76002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153DCC-A433-3636-0A1B-8BDD1EB8D3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76001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D4F29DE-4C02-9F58-FCDE-5AFA361EB0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76002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ED22359-77DE-D4F0-F644-9F35DC4D3C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76001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018DF43-ABFF-8EFB-758E-C9D7FD5B51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72384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E93CA84A-3D41-EB8F-12BB-E9B6421EE8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16351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F080476-646C-80BC-B9D3-B99F432F09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16351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300B5E5C-6196-3F65-7CE6-6E6C45D12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16350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62B505F5-4416-1FEC-746E-C78451EC30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16351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3BB01E5-B350-5137-C2DA-54E05BF50A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16350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920422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B1FEFC-D626-5597-3853-884CF0E50923}"/>
              </a:ext>
            </a:extLst>
          </p:cNvPr>
          <p:cNvSpPr/>
          <p:nvPr userDrawn="1"/>
        </p:nvSpPr>
        <p:spPr>
          <a:xfrm>
            <a:off x="4802087" y="3717317"/>
            <a:ext cx="6627911" cy="688122"/>
          </a:xfrm>
          <a:prstGeom prst="roundRect">
            <a:avLst>
              <a:gd name="adj" fmla="val 663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FDDDDB-AA29-73F7-41CB-C2025D758F88}"/>
              </a:ext>
            </a:extLst>
          </p:cNvPr>
          <p:cNvSpPr/>
          <p:nvPr userDrawn="1"/>
        </p:nvSpPr>
        <p:spPr>
          <a:xfrm>
            <a:off x="4802087" y="575224"/>
            <a:ext cx="6627911" cy="688122"/>
          </a:xfrm>
          <a:prstGeom prst="roundRect">
            <a:avLst>
              <a:gd name="adj" fmla="val 663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04CDE19-CDB8-4E9E-23A8-E8E4EED4F203}"/>
              </a:ext>
            </a:extLst>
          </p:cNvPr>
          <p:cNvSpPr/>
          <p:nvPr userDrawn="1"/>
        </p:nvSpPr>
        <p:spPr>
          <a:xfrm>
            <a:off x="4802087" y="1368615"/>
            <a:ext cx="6627911" cy="1957353"/>
          </a:xfrm>
          <a:prstGeom prst="roundRect">
            <a:avLst>
              <a:gd name="adj" fmla="val 283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860E82-475D-1E97-073A-7BC0CE17A27C}"/>
              </a:ext>
            </a:extLst>
          </p:cNvPr>
          <p:cNvSpPr/>
          <p:nvPr userDrawn="1"/>
        </p:nvSpPr>
        <p:spPr>
          <a:xfrm>
            <a:off x="4802087" y="4510708"/>
            <a:ext cx="6627911" cy="1957353"/>
          </a:xfrm>
          <a:prstGeom prst="roundRect">
            <a:avLst>
              <a:gd name="adj" fmla="val 283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8D237AE-DF86-0666-F1CA-0193B90668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0579" y="657003"/>
            <a:ext cx="6130925" cy="51593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D72360B0-5B37-8F06-ADD7-792233653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50578" y="3803409"/>
            <a:ext cx="6130925" cy="51593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9182761D-8F58-789B-DA7C-993FB5C91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0578" y="1564289"/>
            <a:ext cx="6130925" cy="1603914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Support/Explanation for Detail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82910C8-E8B4-8F50-4B51-1574907A93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578" y="4687427"/>
            <a:ext cx="6130925" cy="1603914"/>
          </a:xfrm>
        </p:spPr>
        <p:txBody>
          <a:bodyPr>
            <a:normAutofit/>
          </a:bodyPr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Support/Explanation for Detail</a:t>
            </a:r>
          </a:p>
        </p:txBody>
      </p:sp>
    </p:spTree>
    <p:extLst>
      <p:ext uri="{BB962C8B-B14F-4D97-AF65-F5344CB8AC3E}">
        <p14:creationId xmlns:p14="http://schemas.microsoft.com/office/powerpoint/2010/main" val="21595210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its and Pricing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D37AD3C-8AFB-42B8-C3E4-9F881C3E7DAF}"/>
              </a:ext>
            </a:extLst>
          </p:cNvPr>
          <p:cNvSpPr/>
          <p:nvPr userDrawn="1"/>
        </p:nvSpPr>
        <p:spPr>
          <a:xfrm>
            <a:off x="8163222" y="1569170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E765CF4-9CD9-2959-2D09-F68765A7ED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63222" y="3126188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205CDF3-2683-540B-F79E-277C939EE6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63222" y="3867315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781F620-6A47-D6A8-1183-27CE004B1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107" y="5938062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DA6B4B42-D187-712C-D105-61A41E4657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41577" y="1922642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 (move title to here if you choose not to add a graphic)</a:t>
            </a:r>
          </a:p>
          <a:p>
            <a:pPr lvl="0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3EC106-2C04-3C77-53BF-BDA44CCFB2CF}"/>
              </a:ext>
            </a:extLst>
          </p:cNvPr>
          <p:cNvSpPr/>
          <p:nvPr userDrawn="1"/>
        </p:nvSpPr>
        <p:spPr>
          <a:xfrm>
            <a:off x="4636043" y="1588703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094" y="567089"/>
            <a:ext cx="6110081" cy="52741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1123094" y="1588704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0B8038-F6DA-F163-BE7E-C201055619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094" y="3145722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B7D149E-50C4-EA1F-B9E0-05B21C22B8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3094" y="3886849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C397359-B229-FE11-F709-5300A80715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3094" y="5938064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7AA2EF4-05FA-9468-7CE3-0DF51D08F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01449" y="1942176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</a:t>
            </a:r>
          </a:p>
          <a:p>
            <a:pPr lvl="0"/>
            <a:r>
              <a:rPr lang="en-US" dirty="0"/>
              <a:t>(move title to here if you choose not to add a graphic)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FB4849B-A6F3-51B9-F097-46A2125D27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3158" y="3145721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C92E8F1-8C23-E70D-E793-1B50654C1E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3158" y="3886848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7F91BA5-4017-23B3-7494-5FBFECABCD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36043" y="5957595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A2E8E54-B9BA-7F7C-AC7C-CA936E4A86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21513" y="1942175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3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 (move title to here if you choose not to add a graphic)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809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883" y="612759"/>
            <a:ext cx="6351609" cy="3683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178349-3D51-A8A5-0576-EB6E3EBA055E}"/>
              </a:ext>
            </a:extLst>
          </p:cNvPr>
          <p:cNvSpPr/>
          <p:nvPr userDrawn="1"/>
        </p:nvSpPr>
        <p:spPr>
          <a:xfrm>
            <a:off x="35388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542B9F-5AD9-9615-4F65-4C83AE171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66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413332-F690-3310-2765-E42599810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66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F536785-0EFF-ED91-0C8D-408A2BC74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6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FAB523B-877E-39E4-02D3-F548A80E7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6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F7F84C4-F75C-D102-504B-628121D6F040}"/>
              </a:ext>
            </a:extLst>
          </p:cNvPr>
          <p:cNvSpPr/>
          <p:nvPr userDrawn="1"/>
        </p:nvSpPr>
        <p:spPr>
          <a:xfrm>
            <a:off x="271331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14D3C87-19F5-1E3C-B708-4F74363A4C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009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22A72DAF-AE2F-2D8D-30DE-AE7A79D8C7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0009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717A219D-EDC6-B1EE-03B8-181259104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009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178D423D-0DAE-EEBF-2A44-19BA44D61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0009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BD20B28-E403-181E-9492-9A32DEAD7A59}"/>
              </a:ext>
            </a:extLst>
          </p:cNvPr>
          <p:cNvSpPr/>
          <p:nvPr userDrawn="1"/>
        </p:nvSpPr>
        <p:spPr>
          <a:xfrm>
            <a:off x="507274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BCADB9F0-B784-11A4-400A-803A782696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5952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D1196078-60C2-9245-EDB1-089DB36EC9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952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32F7AA22-BE4F-8439-2BEA-F0D9BD1D8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952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B81B97DA-ED6C-766F-91D2-540EE050D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952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9A14CC02-72BB-961F-8874-BA8C98E43FEA}"/>
              </a:ext>
            </a:extLst>
          </p:cNvPr>
          <p:cNvSpPr/>
          <p:nvPr userDrawn="1"/>
        </p:nvSpPr>
        <p:spPr>
          <a:xfrm>
            <a:off x="743217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0906786-BF93-EBBB-6341-67E585D4D2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895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58D6BA29-F72C-DBAA-C07F-B55302D282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895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FFC1375F-A4D6-B549-51DA-FE51641FB8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895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D408AB0F-0E9E-103C-1EB5-867CEDF04B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1895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31C5BDE2-2F2B-5C5C-40F9-1EB0E0A2AA19}"/>
              </a:ext>
            </a:extLst>
          </p:cNvPr>
          <p:cNvSpPr/>
          <p:nvPr userDrawn="1"/>
        </p:nvSpPr>
        <p:spPr>
          <a:xfrm>
            <a:off x="979160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1A1B6550-F6AB-F6F9-58BF-FEB0AA4B9B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838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89B3BF7F-D32F-F370-F898-58B595EC4C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838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25EB1B10-AD09-74FA-601F-3A8E35FB04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838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3635444B-F81E-3D62-ADA1-321FEA9706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7838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02184456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883" y="612759"/>
            <a:ext cx="6351609" cy="3683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178349-3D51-A8A5-0576-EB6E3EBA055E}"/>
              </a:ext>
            </a:extLst>
          </p:cNvPr>
          <p:cNvSpPr/>
          <p:nvPr userDrawn="1"/>
        </p:nvSpPr>
        <p:spPr>
          <a:xfrm>
            <a:off x="35388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8F66FF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542B9F-5AD9-9615-4F65-4C83AE171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66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413332-F690-3310-2765-E42599810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66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F536785-0EFF-ED91-0C8D-408A2BC74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6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FAB523B-877E-39E4-02D3-F548A80E7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6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F7F84C4-F75C-D102-504B-628121D6F040}"/>
              </a:ext>
            </a:extLst>
          </p:cNvPr>
          <p:cNvSpPr/>
          <p:nvPr userDrawn="1"/>
        </p:nvSpPr>
        <p:spPr>
          <a:xfrm>
            <a:off x="271331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14D3C87-19F5-1E3C-B708-4F74363A4C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009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22A72DAF-AE2F-2D8D-30DE-AE7A79D8C7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0009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717A219D-EDC6-B1EE-03B8-181259104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009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178D423D-0DAE-EEBF-2A44-19BA44D61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0009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BD20B28-E403-181E-9492-9A32DEAD7A59}"/>
              </a:ext>
            </a:extLst>
          </p:cNvPr>
          <p:cNvSpPr/>
          <p:nvPr userDrawn="1"/>
        </p:nvSpPr>
        <p:spPr>
          <a:xfrm>
            <a:off x="507274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F7C23E">
              <a:alpha val="25098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BCADB9F0-B784-11A4-400A-803A782696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5952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D1196078-60C2-9245-EDB1-089DB36EC9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952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32F7AA22-BE4F-8439-2BEA-F0D9BD1D8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952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B81B97DA-ED6C-766F-91D2-540EE050D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952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9A14CC02-72BB-961F-8874-BA8C98E43FEA}"/>
              </a:ext>
            </a:extLst>
          </p:cNvPr>
          <p:cNvSpPr/>
          <p:nvPr userDrawn="1"/>
        </p:nvSpPr>
        <p:spPr>
          <a:xfrm>
            <a:off x="743217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0906786-BF93-EBBB-6341-67E585D4D2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895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58D6BA29-F72C-DBAA-C07F-B55302D282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895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FFC1375F-A4D6-B549-51DA-FE51641FB8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895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D408AB0F-0E9E-103C-1EB5-867CEDF04B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1895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31C5BDE2-2F2B-5C5C-40F9-1EB0E0A2AA19}"/>
              </a:ext>
            </a:extLst>
          </p:cNvPr>
          <p:cNvSpPr/>
          <p:nvPr userDrawn="1"/>
        </p:nvSpPr>
        <p:spPr>
          <a:xfrm>
            <a:off x="979160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accent5">
              <a:alpha val="25098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1A1B6550-F6AB-F6F9-58BF-FEB0AA4B9B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838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89B3BF7F-D32F-F370-F898-58B595EC4C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838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25EB1B10-AD09-74FA-601F-3A8E35FB04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838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3635444B-F81E-3D62-ADA1-321FEA9706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7838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81410374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CAB386-83D6-DE3D-6D2F-9FC4EFB5E569}"/>
              </a:ext>
            </a:extLst>
          </p:cNvPr>
          <p:cNvSpPr/>
          <p:nvPr userDrawn="1"/>
        </p:nvSpPr>
        <p:spPr>
          <a:xfrm>
            <a:off x="878959" y="1752968"/>
            <a:ext cx="4936995" cy="4547248"/>
          </a:xfrm>
          <a:prstGeom prst="roundRect">
            <a:avLst>
              <a:gd name="adj" fmla="val 6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8379" y="2946400"/>
            <a:ext cx="4321556" cy="3210560"/>
          </a:xfrm>
          <a:noFill/>
        </p:spPr>
        <p:txBody>
          <a:bodyPr lIns="91440" rIns="91440" anchor="t">
            <a:noAutofit/>
          </a:bodyPr>
          <a:lstStyle>
            <a:lvl1pPr marL="285750" indent="-285750" algn="l">
              <a:spcBef>
                <a:spcPts val="360"/>
              </a:spcBef>
              <a:buClr>
                <a:schemeClr val="accent2"/>
              </a:buClr>
              <a:buFont typeface="Courier New" panose="02070309020205020404" pitchFamily="49" charset="0"/>
              <a:buChar char="o"/>
              <a:defRPr sz="1500" b="1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232" y="557784"/>
            <a:ext cx="10671048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8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A2FE6706-2A72-7FB5-A150-A06E00C124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8379" y="1990185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000" b="1"/>
            </a:lvl1pPr>
          </a:lstStyle>
          <a:p>
            <a:pPr lvl="0"/>
            <a:r>
              <a:rPr lang="en-US" dirty="0"/>
              <a:t>Small image/icon/number/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 Placeholder 51">
            <a:extLst>
              <a:ext uri="{FF2B5EF4-FFF2-40B4-BE49-F238E27FC236}">
                <a16:creationId xmlns:a16="http://schemas.microsoft.com/office/drawing/2014/main" id="{3871FC6B-7F24-0306-BDB5-40CE535989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58379" y="2393106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30D6D3-A19F-2FA3-D4D9-4DE176A60BFC}"/>
              </a:ext>
            </a:extLst>
          </p:cNvPr>
          <p:cNvSpPr/>
          <p:nvPr userDrawn="1"/>
        </p:nvSpPr>
        <p:spPr>
          <a:xfrm>
            <a:off x="6376046" y="1752968"/>
            <a:ext cx="4936995" cy="4547248"/>
          </a:xfrm>
          <a:prstGeom prst="roundRect">
            <a:avLst>
              <a:gd name="adj" fmla="val 6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1">
            <a:extLst>
              <a:ext uri="{FF2B5EF4-FFF2-40B4-BE49-F238E27FC236}">
                <a16:creationId xmlns:a16="http://schemas.microsoft.com/office/drawing/2014/main" id="{9BC815B0-D58B-E9E6-7D6C-BF74335F6A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55466" y="2946400"/>
            <a:ext cx="4321556" cy="3210560"/>
          </a:xfrm>
          <a:noFill/>
        </p:spPr>
        <p:txBody>
          <a:bodyPr lIns="91440" rIns="91440" anchor="t">
            <a:noAutofit/>
          </a:bodyPr>
          <a:lstStyle>
            <a:lvl1pPr marL="285750" indent="-285750" algn="l">
              <a:spcBef>
                <a:spcPts val="360"/>
              </a:spcBef>
              <a:buClr>
                <a:schemeClr val="accent4"/>
              </a:buClr>
              <a:buFont typeface="Courier New" panose="02070309020205020404" pitchFamily="49" charset="0"/>
              <a:buChar char="o"/>
              <a:defRPr sz="1500" b="1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B84A6471-8299-AFB8-FC68-5339002ACC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55466" y="1990185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000" b="1"/>
            </a:lvl1pPr>
          </a:lstStyle>
          <a:p>
            <a:pPr lvl="0"/>
            <a:r>
              <a:rPr lang="en-US" dirty="0"/>
              <a:t>Small image/icon/number/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4" name="Text Placeholder 51">
            <a:extLst>
              <a:ext uri="{FF2B5EF4-FFF2-40B4-BE49-F238E27FC236}">
                <a16:creationId xmlns:a16="http://schemas.microsoft.com/office/drawing/2014/main" id="{7692E985-ABCE-FF63-5FB0-949201071D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55466" y="2393106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331995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3795457-0025-1D5D-502C-987C952452A6}"/>
              </a:ext>
            </a:extLst>
          </p:cNvPr>
          <p:cNvSpPr/>
          <p:nvPr userDrawn="1"/>
        </p:nvSpPr>
        <p:spPr>
          <a:xfrm>
            <a:off x="8092440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6EE9BDC-EC83-0B5D-2A05-890D3C81C598}"/>
              </a:ext>
            </a:extLst>
          </p:cNvPr>
          <p:cNvSpPr/>
          <p:nvPr userDrawn="1"/>
        </p:nvSpPr>
        <p:spPr>
          <a:xfrm>
            <a:off x="4402836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04880B-721D-D491-447E-8DDF506465CC}"/>
              </a:ext>
            </a:extLst>
          </p:cNvPr>
          <p:cNvSpPr/>
          <p:nvPr userDrawn="1"/>
        </p:nvSpPr>
        <p:spPr>
          <a:xfrm>
            <a:off x="713232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4B7C7041-796B-5CA0-0781-8A91ACB0F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2124" y="2907792"/>
            <a:ext cx="2770632" cy="521208"/>
          </a:xfrm>
          <a:noFill/>
          <a:ln>
            <a:solidFill>
              <a:schemeClr val="accent5"/>
            </a:solidFill>
          </a:ln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7" name="Text Placeholder 51">
            <a:extLst>
              <a:ext uri="{FF2B5EF4-FFF2-40B4-BE49-F238E27FC236}">
                <a16:creationId xmlns:a16="http://schemas.microsoft.com/office/drawing/2014/main" id="{2DA0B48A-7CF9-64AA-2CC1-6EC158B595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81728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D12D8C91-FAD9-034A-79A7-D028BA2E56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1332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</p:spTree>
    <p:extLst>
      <p:ext uri="{BB962C8B-B14F-4D97-AF65-F5344CB8AC3E}">
        <p14:creationId xmlns:p14="http://schemas.microsoft.com/office/powerpoint/2010/main" val="14995499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5FFB76-EC88-0940-11D1-9AB3C77973FD}"/>
              </a:ext>
            </a:extLst>
          </p:cNvPr>
          <p:cNvSpPr/>
          <p:nvPr userDrawn="1"/>
        </p:nvSpPr>
        <p:spPr>
          <a:xfrm>
            <a:off x="4402836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accent1">
              <a:lumMod val="60000"/>
              <a:lumOff val="40000"/>
              <a:alpha val="2509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0E3476E-5218-D1E1-A444-D614291AD65E}"/>
              </a:ext>
            </a:extLst>
          </p:cNvPr>
          <p:cNvSpPr/>
          <p:nvPr userDrawn="1"/>
        </p:nvSpPr>
        <p:spPr>
          <a:xfrm>
            <a:off x="8092440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2F9DCF8-8DCB-08D2-314C-65728C813F6B}"/>
              </a:ext>
            </a:extLst>
          </p:cNvPr>
          <p:cNvSpPr/>
          <p:nvPr userDrawn="1"/>
        </p:nvSpPr>
        <p:spPr>
          <a:xfrm>
            <a:off x="713232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accent5">
              <a:alpha val="25098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4B7C7041-796B-5CA0-0781-8A91ACB0F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2124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7" name="Text Placeholder 51">
            <a:extLst>
              <a:ext uri="{FF2B5EF4-FFF2-40B4-BE49-F238E27FC236}">
                <a16:creationId xmlns:a16="http://schemas.microsoft.com/office/drawing/2014/main" id="{2DA0B48A-7CF9-64AA-2CC1-6EC158B595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81728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D12D8C91-FAD9-034A-79A7-D028BA2E56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1332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</p:spTree>
    <p:extLst>
      <p:ext uri="{BB962C8B-B14F-4D97-AF65-F5344CB8AC3E}">
        <p14:creationId xmlns:p14="http://schemas.microsoft.com/office/powerpoint/2010/main" val="195912850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32A36F-EF9D-D70A-D1BC-9DC1E073C371}"/>
              </a:ext>
            </a:extLst>
          </p:cNvPr>
          <p:cNvSpPr/>
          <p:nvPr userDrawn="1"/>
        </p:nvSpPr>
        <p:spPr>
          <a:xfrm>
            <a:off x="8573511" y="3655883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CF6B6A-C367-387C-B7E0-80A189EC4CF0}"/>
              </a:ext>
            </a:extLst>
          </p:cNvPr>
          <p:cNvSpPr/>
          <p:nvPr userDrawn="1"/>
        </p:nvSpPr>
        <p:spPr>
          <a:xfrm>
            <a:off x="5106256" y="3655884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24DA9C-E7BA-227C-A239-675048C14E67}"/>
              </a:ext>
            </a:extLst>
          </p:cNvPr>
          <p:cNvSpPr/>
          <p:nvPr userDrawn="1"/>
        </p:nvSpPr>
        <p:spPr>
          <a:xfrm>
            <a:off x="8573511" y="937706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5106256" y="937707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907FDED-121D-3C23-6E98-E48639288B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81626" y="1219200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Strengths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76B5AA77-DE56-6CFB-E771-BB44736138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1626" y="3937376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Opportunities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52259" y="1219200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Weaknesses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68393DB9-7039-16B5-A698-02F4B343E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52259" y="3937376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252991654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10" y="89228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333285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7091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983" y="1488014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9C83568B-8876-4897-E3AD-788B7E7CF7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1064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39C6725-18B9-D0CE-6CA1-EC70461C0FB2}"/>
              </a:ext>
            </a:extLst>
          </p:cNvPr>
          <p:cNvSpPr/>
          <p:nvPr userDrawn="1"/>
        </p:nvSpPr>
        <p:spPr>
          <a:xfrm>
            <a:off x="3301449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3C9DEC3E-C7C8-22B4-E102-9F1921BEEC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65255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5E60D2B3-1FE8-1E7D-3C32-B213741B3B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89228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584C768-934F-3902-416A-52C91E5AAD3C}"/>
              </a:ext>
            </a:extLst>
          </p:cNvPr>
          <p:cNvSpPr/>
          <p:nvPr userDrawn="1"/>
        </p:nvSpPr>
        <p:spPr>
          <a:xfrm>
            <a:off x="6269613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0A64233-2C11-F8A7-9FB7-153160F22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3419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BAB01186-495B-1AC1-9BAA-429A3E0137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57392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E14701D-B0E7-C7A1-D184-C0D56E73929F}"/>
              </a:ext>
            </a:extLst>
          </p:cNvPr>
          <p:cNvSpPr/>
          <p:nvPr userDrawn="1"/>
        </p:nvSpPr>
        <p:spPr>
          <a:xfrm>
            <a:off x="9237777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719AD24D-69A0-445D-1CBA-6408527E9C6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01583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D94AB194-3069-D896-A599-B71616CCE1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25556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</p:spTree>
    <p:extLst>
      <p:ext uri="{BB962C8B-B14F-4D97-AF65-F5344CB8AC3E}">
        <p14:creationId xmlns:p14="http://schemas.microsoft.com/office/powerpoint/2010/main" val="38914235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BFB4FBF-BEB9-2FEA-B266-F2794EB2960A}"/>
              </a:ext>
            </a:extLst>
          </p:cNvPr>
          <p:cNvSpPr/>
          <p:nvPr userDrawn="1"/>
        </p:nvSpPr>
        <p:spPr>
          <a:xfrm>
            <a:off x="297383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EC9BF1F-6A82-7EFF-77CE-C8F1054870AF}"/>
              </a:ext>
            </a:extLst>
          </p:cNvPr>
          <p:cNvSpPr/>
          <p:nvPr userDrawn="1"/>
        </p:nvSpPr>
        <p:spPr>
          <a:xfrm>
            <a:off x="518871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47907D-CB65-1282-D14E-915723D41E94}"/>
              </a:ext>
            </a:extLst>
          </p:cNvPr>
          <p:cNvSpPr/>
          <p:nvPr userDrawn="1"/>
        </p:nvSpPr>
        <p:spPr>
          <a:xfrm>
            <a:off x="740359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0513AB-E117-0757-DA6A-557DC78C1F39}"/>
              </a:ext>
            </a:extLst>
          </p:cNvPr>
          <p:cNvSpPr/>
          <p:nvPr userDrawn="1"/>
        </p:nvSpPr>
        <p:spPr>
          <a:xfrm>
            <a:off x="961847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4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952" y="1426591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BF25BB16-56FF-1152-68BD-5607B7330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94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36281C9F-8E84-AAFE-A4A8-CE287428F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6437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3F74DE5F-5457-5A77-03F4-07999E3EED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6437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7F3902D-B4B9-5A00-333D-E2FB730B53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925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CDEA2B1-FF8F-94DB-20B2-825BBD5C3F7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7925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47DE3AD-0F90-C7A9-46A9-3F38DD2DDD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9413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A9FF68FE-5B96-5B0B-E49C-73E22D9B1C7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9413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6CE8105-24C1-F2C4-3D6A-5D93D8E880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901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D37B51BB-4BE2-722C-89C6-6E80A0526CC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0901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</p:spTree>
    <p:extLst>
      <p:ext uri="{BB962C8B-B14F-4D97-AF65-F5344CB8AC3E}">
        <p14:creationId xmlns:p14="http://schemas.microsoft.com/office/powerpoint/2010/main" val="14829900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 - Alt (all colo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89BF23A-518A-6C4C-6CE0-344A5C4495A2}"/>
              </a:ext>
            </a:extLst>
          </p:cNvPr>
          <p:cNvSpPr/>
          <p:nvPr userDrawn="1"/>
        </p:nvSpPr>
        <p:spPr>
          <a:xfrm>
            <a:off x="52293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F7C23E">
              <a:alpha val="25098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43D47B-6ED7-6DD2-92E6-1F32255E5B9C}"/>
              </a:ext>
            </a:extLst>
          </p:cNvPr>
          <p:cNvSpPr/>
          <p:nvPr userDrawn="1"/>
        </p:nvSpPr>
        <p:spPr>
          <a:xfrm>
            <a:off x="74645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D7597D-619E-7A1C-7060-0BF273AE5AB0}"/>
              </a:ext>
            </a:extLst>
          </p:cNvPr>
          <p:cNvSpPr/>
          <p:nvPr userDrawn="1"/>
        </p:nvSpPr>
        <p:spPr>
          <a:xfrm>
            <a:off x="96997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chemeClr val="accent5">
              <a:alpha val="25098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D1ED53-88C7-F84C-0615-9FC5D3AB033F}"/>
              </a:ext>
            </a:extLst>
          </p:cNvPr>
          <p:cNvSpPr/>
          <p:nvPr userDrawn="1"/>
        </p:nvSpPr>
        <p:spPr>
          <a:xfrm>
            <a:off x="29941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chemeClr val="accent1">
              <a:alpha val="25098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952" y="1426591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8CCD8535-ECB3-7CD0-7650-A0C1000D1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4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638F5809-9213-9DB0-1C5A-C297C9F080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94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E2604202-B6FE-F272-F4D8-E539186072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846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829E3AA-18F9-D87D-3642-51D993F65B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846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9B42191-7892-E0DD-34ED-577CA47A6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198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096BFAE4-91EA-171E-05AF-8387FB9C2E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198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3A9E57BA-3ED0-EA8B-E9A6-56898CDD759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550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9A8B36E8-69CD-81EC-81DB-27CF11D085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550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946A831B-8070-272A-4562-4B7549590B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02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8A7A8B74-379C-F7AC-0CD2-EF9E4FA1C94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02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</p:spTree>
    <p:extLst>
      <p:ext uri="{BB962C8B-B14F-4D97-AF65-F5344CB8AC3E}">
        <p14:creationId xmlns:p14="http://schemas.microsoft.com/office/powerpoint/2010/main" val="1082526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13.xml"/><Relationship Id="rId50" Type="http://schemas.openxmlformats.org/officeDocument/2006/relationships/slideLayout" Target="../slideLayouts/slideLayout116.xml"/><Relationship Id="rId55" Type="http://schemas.openxmlformats.org/officeDocument/2006/relationships/slideLayout" Target="../slideLayouts/slideLayout121.xml"/><Relationship Id="rId63" Type="http://schemas.openxmlformats.org/officeDocument/2006/relationships/slideLayout" Target="../slideLayouts/slideLayout129.xml"/><Relationship Id="rId68" Type="http://schemas.openxmlformats.org/officeDocument/2006/relationships/image" Target="../media/image14.png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37" Type="http://schemas.openxmlformats.org/officeDocument/2006/relationships/slideLayout" Target="../slideLayouts/slideLayout103.xml"/><Relationship Id="rId40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11.xml"/><Relationship Id="rId53" Type="http://schemas.openxmlformats.org/officeDocument/2006/relationships/slideLayout" Target="../slideLayouts/slideLayout119.xml"/><Relationship Id="rId58" Type="http://schemas.openxmlformats.org/officeDocument/2006/relationships/slideLayout" Target="../slideLayouts/slideLayout124.xml"/><Relationship Id="rId66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71.xml"/><Relationship Id="rId61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01.xml"/><Relationship Id="rId43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14.xml"/><Relationship Id="rId56" Type="http://schemas.openxmlformats.org/officeDocument/2006/relationships/slideLayout" Target="../slideLayouts/slideLayout122.xml"/><Relationship Id="rId64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74.xml"/><Relationship Id="rId51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104.xml"/><Relationship Id="rId46" Type="http://schemas.openxmlformats.org/officeDocument/2006/relationships/slideLayout" Target="../slideLayouts/slideLayout112.xml"/><Relationship Id="rId59" Type="http://schemas.openxmlformats.org/officeDocument/2006/relationships/slideLayout" Target="../slideLayouts/slideLayout125.xml"/><Relationship Id="rId67" Type="http://schemas.openxmlformats.org/officeDocument/2006/relationships/theme" Target="../theme/theme2.xml"/><Relationship Id="rId20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107.xml"/><Relationship Id="rId54" Type="http://schemas.openxmlformats.org/officeDocument/2006/relationships/slideLayout" Target="../slideLayouts/slideLayout120.xml"/><Relationship Id="rId6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102.xml"/><Relationship Id="rId49" Type="http://schemas.openxmlformats.org/officeDocument/2006/relationships/slideLayout" Target="../slideLayouts/slideLayout115.xml"/><Relationship Id="rId57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10.xml"/><Relationship Id="rId52" Type="http://schemas.openxmlformats.org/officeDocument/2006/relationships/slideLayout" Target="../slideLayouts/slideLayout118.xml"/><Relationship Id="rId60" Type="http://schemas.openxmlformats.org/officeDocument/2006/relationships/slideLayout" Target="../slideLayouts/slideLayout126.xml"/><Relationship Id="rId65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3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30000" y="6573330"/>
            <a:ext cx="7620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91C6910-B7E8-8788-68DA-ABB29066C4FB}"/>
              </a:ext>
            </a:extLst>
          </p:cNvPr>
          <p:cNvPicPr>
            <a:picLocks noChangeAspect="1"/>
          </p:cNvPicPr>
          <p:nvPr userDrawn="1"/>
        </p:nvPicPr>
        <p:blipFill>
          <a:blip r:embed="rId68"/>
          <a:stretch>
            <a:fillRect/>
          </a:stretch>
        </p:blipFill>
        <p:spPr>
          <a:xfrm>
            <a:off x="162560" y="121496"/>
            <a:ext cx="833120" cy="2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3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89" r:id="rId7"/>
    <p:sldLayoutId id="2147483684" r:id="rId8"/>
    <p:sldLayoutId id="2147483789" r:id="rId9"/>
    <p:sldLayoutId id="2147483704" r:id="rId10"/>
    <p:sldLayoutId id="2147483788" r:id="rId11"/>
    <p:sldLayoutId id="2147483807" r:id="rId12"/>
    <p:sldLayoutId id="2147483787" r:id="rId13"/>
    <p:sldLayoutId id="2147483813" r:id="rId14"/>
    <p:sldLayoutId id="2147483815" r:id="rId15"/>
    <p:sldLayoutId id="2147483891" r:id="rId16"/>
    <p:sldLayoutId id="2147483816" r:id="rId17"/>
    <p:sldLayoutId id="2147483814" r:id="rId18"/>
    <p:sldLayoutId id="2147483711" r:id="rId19"/>
    <p:sldLayoutId id="2147483714" r:id="rId20"/>
    <p:sldLayoutId id="2147483790" r:id="rId21"/>
    <p:sldLayoutId id="2147483694" r:id="rId22"/>
    <p:sldLayoutId id="2147483803" r:id="rId23"/>
    <p:sldLayoutId id="2147483722" r:id="rId24"/>
    <p:sldLayoutId id="2147483723" r:id="rId25"/>
    <p:sldLayoutId id="2147483806" r:id="rId26"/>
    <p:sldLayoutId id="2147483674" r:id="rId27"/>
    <p:sldLayoutId id="2147483729" r:id="rId28"/>
    <p:sldLayoutId id="2147483805" r:id="rId29"/>
    <p:sldLayoutId id="2147483696" r:id="rId30"/>
    <p:sldLayoutId id="2147483717" r:id="rId31"/>
    <p:sldLayoutId id="2147483670" r:id="rId32"/>
    <p:sldLayoutId id="2147483712" r:id="rId33"/>
    <p:sldLayoutId id="2147483719" r:id="rId34"/>
    <p:sldLayoutId id="2147483817" r:id="rId35"/>
    <p:sldLayoutId id="2147483721" r:id="rId36"/>
    <p:sldLayoutId id="2147483818" r:id="rId37"/>
    <p:sldLayoutId id="2147483819" r:id="rId38"/>
    <p:sldLayoutId id="2147483800" r:id="rId39"/>
    <p:sldLayoutId id="2147483728" r:id="rId40"/>
    <p:sldLayoutId id="2147483703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33" r:id="rId47"/>
    <p:sldLayoutId id="2147483734" r:id="rId48"/>
    <p:sldLayoutId id="2147483735" r:id="rId49"/>
    <p:sldLayoutId id="2147483822" r:id="rId50"/>
    <p:sldLayoutId id="2147483823" r:id="rId51"/>
    <p:sldLayoutId id="2147483820" r:id="rId52"/>
    <p:sldLayoutId id="2147483821" r:id="rId53"/>
    <p:sldLayoutId id="2147483697" r:id="rId54"/>
    <p:sldLayoutId id="2147483699" r:id="rId55"/>
    <p:sldLayoutId id="2147483668" r:id="rId56"/>
    <p:sldLayoutId id="2147483669" r:id="rId57"/>
    <p:sldLayoutId id="2147483673" r:id="rId58"/>
    <p:sldLayoutId id="2147483671" r:id="rId59"/>
    <p:sldLayoutId id="2147483726" r:id="rId60"/>
    <p:sldLayoutId id="2147483727" r:id="rId61"/>
    <p:sldLayoutId id="2147483700" r:id="rId62"/>
    <p:sldLayoutId id="2147483651" r:id="rId63"/>
    <p:sldLayoutId id="2147483698" r:id="rId64"/>
    <p:sldLayoutId id="2147483657" r:id="rId65"/>
    <p:sldLayoutId id="2147483718" r:id="rId66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none" baseline="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30000" y="6573330"/>
            <a:ext cx="7620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D6D3B30E-6C97-DC5F-8A77-E9D5C8F1EB9A}"/>
              </a:ext>
            </a:extLst>
          </p:cNvPr>
          <p:cNvPicPr>
            <a:picLocks noChangeAspect="1"/>
          </p:cNvPicPr>
          <p:nvPr userDrawn="1"/>
        </p:nvPicPr>
        <p:blipFill>
          <a:blip r:embed="rId68"/>
          <a:stretch>
            <a:fillRect/>
          </a:stretch>
        </p:blipFill>
        <p:spPr>
          <a:xfrm>
            <a:off x="162560" y="121496"/>
            <a:ext cx="833120" cy="2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17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90" r:id="rId7"/>
    <p:sldLayoutId id="2147483831" r:id="rId8"/>
    <p:sldLayoutId id="2147483866" r:id="rId9"/>
    <p:sldLayoutId id="2147483832" r:id="rId10"/>
    <p:sldLayoutId id="2147483867" r:id="rId11"/>
    <p:sldLayoutId id="2147483833" r:id="rId12"/>
    <p:sldLayoutId id="2147483868" r:id="rId13"/>
    <p:sldLayoutId id="2147483834" r:id="rId14"/>
    <p:sldLayoutId id="2147483835" r:id="rId15"/>
    <p:sldLayoutId id="2147483892" r:id="rId16"/>
    <p:sldLayoutId id="2147483836" r:id="rId17"/>
    <p:sldLayoutId id="2147483837" r:id="rId18"/>
    <p:sldLayoutId id="2147483838" r:id="rId19"/>
    <p:sldLayoutId id="2147483839" r:id="rId20"/>
    <p:sldLayoutId id="2147483840" r:id="rId21"/>
    <p:sldLayoutId id="2147483841" r:id="rId22"/>
    <p:sldLayoutId id="2147483842" r:id="rId23"/>
    <p:sldLayoutId id="2147483843" r:id="rId24"/>
    <p:sldLayoutId id="2147483844" r:id="rId25"/>
    <p:sldLayoutId id="2147483845" r:id="rId26"/>
    <p:sldLayoutId id="2147483846" r:id="rId27"/>
    <p:sldLayoutId id="2147483847" r:id="rId28"/>
    <p:sldLayoutId id="2147483848" r:id="rId29"/>
    <p:sldLayoutId id="2147483849" r:id="rId30"/>
    <p:sldLayoutId id="2147483850" r:id="rId31"/>
    <p:sldLayoutId id="2147483851" r:id="rId32"/>
    <p:sldLayoutId id="2147483852" r:id="rId33"/>
    <p:sldLayoutId id="2147483853" r:id="rId34"/>
    <p:sldLayoutId id="2147483854" r:id="rId35"/>
    <p:sldLayoutId id="2147483855" r:id="rId36"/>
    <p:sldLayoutId id="2147483856" r:id="rId37"/>
    <p:sldLayoutId id="2147483857" r:id="rId38"/>
    <p:sldLayoutId id="2147483858" r:id="rId39"/>
    <p:sldLayoutId id="2147483859" r:id="rId40"/>
    <p:sldLayoutId id="2147483860" r:id="rId41"/>
    <p:sldLayoutId id="2147483861" r:id="rId42"/>
    <p:sldLayoutId id="2147483862" r:id="rId43"/>
    <p:sldLayoutId id="2147483863" r:id="rId44"/>
    <p:sldLayoutId id="2147483864" r:id="rId45"/>
    <p:sldLayoutId id="2147483865" r:id="rId46"/>
    <p:sldLayoutId id="2147483869" r:id="rId47"/>
    <p:sldLayoutId id="2147483870" r:id="rId48"/>
    <p:sldLayoutId id="2147483871" r:id="rId49"/>
    <p:sldLayoutId id="2147483872" r:id="rId50"/>
    <p:sldLayoutId id="2147483873" r:id="rId51"/>
    <p:sldLayoutId id="2147483893" r:id="rId52"/>
    <p:sldLayoutId id="2147483875" r:id="rId53"/>
    <p:sldLayoutId id="2147483876" r:id="rId54"/>
    <p:sldLayoutId id="2147483877" r:id="rId55"/>
    <p:sldLayoutId id="2147483878" r:id="rId56"/>
    <p:sldLayoutId id="2147483879" r:id="rId57"/>
    <p:sldLayoutId id="2147483880" r:id="rId58"/>
    <p:sldLayoutId id="2147483881" r:id="rId59"/>
    <p:sldLayoutId id="2147483882" r:id="rId60"/>
    <p:sldLayoutId id="2147483883" r:id="rId61"/>
    <p:sldLayoutId id="2147483884" r:id="rId62"/>
    <p:sldLayoutId id="2147483885" r:id="rId63"/>
    <p:sldLayoutId id="2147483886" r:id="rId64"/>
    <p:sldLayoutId id="2147483888" r:id="rId65"/>
    <p:sldLayoutId id="2147483887" r:id="rId66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none" baseline="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2BC4-44FE-0B79-121E-5926A41A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Soldering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B7B21-E0C9-84EC-CF1C-31C04CC82C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Carl, David, &amp; Seth</a:t>
            </a:r>
          </a:p>
        </p:txBody>
      </p:sp>
    </p:spTree>
    <p:extLst>
      <p:ext uri="{BB962C8B-B14F-4D97-AF65-F5344CB8AC3E}">
        <p14:creationId xmlns:p14="http://schemas.microsoft.com/office/powerpoint/2010/main" val="225298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855C85-D6BF-3916-164F-8D0AA99AE3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4C1B1-5D55-CF06-05AD-0517D3CB79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Richard Snyder &amp;</a:t>
            </a:r>
          </a:p>
          <a:p>
            <a:r>
              <a:rPr lang="en-US" sz="4000" dirty="0"/>
              <a:t>August Tinnerholm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DDDBD-E5B0-BA7B-95A8-F07326530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19886" y="2760714"/>
            <a:ext cx="5440363" cy="2584187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chemeClr val="tx2"/>
                </a:solidFill>
                <a:effectLst/>
                <a:latin typeface="Google Sans"/>
              </a:rPr>
              <a:t>In 1896, the American Electrical Heater Company was granted a patent for the invention of the “electric heating apparatus,” or what's better known as the modern electric soldering iron.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9CEBDEB-68A6-CEF3-41BD-400A4CEA4F95}"/>
              </a:ext>
            </a:extLst>
          </p:cNvPr>
          <p:cNvSpPr/>
          <p:nvPr/>
        </p:nvSpPr>
        <p:spPr>
          <a:xfrm>
            <a:off x="3831841" y="5629314"/>
            <a:ext cx="360151" cy="193365"/>
          </a:xfrm>
          <a:prstGeom prst="ellipse">
            <a:avLst/>
          </a:prstGeom>
          <a:solidFill>
            <a:srgbClr val="4C8EC2"/>
          </a:solidFill>
          <a:ln>
            <a:solidFill>
              <a:srgbClr val="4C8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69C9143-EA0A-4BCE-4D01-91AEEB8E3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51" y="1513099"/>
            <a:ext cx="3445583" cy="258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D495D7-D5A7-1A5D-57D9-A5F15B9BCF4F}"/>
              </a:ext>
            </a:extLst>
          </p:cNvPr>
          <p:cNvSpPr/>
          <p:nvPr/>
        </p:nvSpPr>
        <p:spPr>
          <a:xfrm>
            <a:off x="3032858" y="5172113"/>
            <a:ext cx="1632132" cy="914400"/>
          </a:xfrm>
          <a:prstGeom prst="rect">
            <a:avLst/>
          </a:prstGeom>
          <a:solidFill>
            <a:srgbClr val="4C8EC2"/>
          </a:solidFill>
          <a:ln>
            <a:solidFill>
              <a:srgbClr val="4C8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silhouette-of-a-man-36181_960_720 - Goldman Marketing Group">
            <a:extLst>
              <a:ext uri="{FF2B5EF4-FFF2-40B4-BE49-F238E27FC236}">
                <a16:creationId xmlns:a16="http://schemas.microsoft.com/office/drawing/2014/main" id="{7450E76A-C7C7-2711-26AA-2B8DC7918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542" y="5309273"/>
            <a:ext cx="1481009" cy="140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ilhouette-of-a-man-36181_960_720 - Goldman Marketing Group">
            <a:extLst>
              <a:ext uri="{FF2B5EF4-FFF2-40B4-BE49-F238E27FC236}">
                <a16:creationId xmlns:a16="http://schemas.microsoft.com/office/drawing/2014/main" id="{761BF177-4986-6F6F-2E17-4F02CF047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547" y="5344902"/>
            <a:ext cx="1481010" cy="140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9802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855C85-D6BF-3916-164F-8D0AA99AE3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4C1B1-5D55-CF06-05AD-0517D3CB79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Carl Weller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DDDBD-E5B0-BA7B-95A8-F07326530A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19886" y="1850870"/>
            <a:ext cx="5440363" cy="44104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Was tired of waiting…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Carl’s soldering iron took too long to get to temperature, so in 1941 he invented the soldering gun.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9CEBDEB-68A6-CEF3-41BD-400A4CEA4F95}"/>
              </a:ext>
            </a:extLst>
          </p:cNvPr>
          <p:cNvSpPr/>
          <p:nvPr/>
        </p:nvSpPr>
        <p:spPr>
          <a:xfrm>
            <a:off x="3182112" y="5449824"/>
            <a:ext cx="1328928" cy="633984"/>
          </a:xfrm>
          <a:prstGeom prst="ellipse">
            <a:avLst/>
          </a:prstGeom>
          <a:solidFill>
            <a:srgbClr val="4C8EC2"/>
          </a:solidFill>
          <a:ln>
            <a:solidFill>
              <a:srgbClr val="4C8EC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26610671-EDB6-E399-1500-796F580AF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12" y="4219882"/>
            <a:ext cx="3009482" cy="3009482"/>
          </a:xfrm>
          <a:prstGeom prst="rect">
            <a:avLst/>
          </a:prstGeom>
        </p:spPr>
      </p:pic>
      <p:pic>
        <p:nvPicPr>
          <p:cNvPr id="5128" name="Picture 8" descr="Patent Diagram for Weller's Soldering Gun">
            <a:extLst>
              <a:ext uri="{FF2B5EF4-FFF2-40B4-BE49-F238E27FC236}">
                <a16:creationId xmlns:a16="http://schemas.microsoft.com/office/drawing/2014/main" id="{75D61171-F593-BB5D-2BDC-24D1CBBAB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97" y="1064996"/>
            <a:ext cx="3789843" cy="31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90877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3151D-B9A8-B9BA-20EC-D294915F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B25B70-EEC3-A798-AA42-46ED73213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F9922-09E6-D013-4FB4-967AA2E258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Wired</a:t>
            </a:r>
          </a:p>
          <a:p>
            <a:r>
              <a:rPr lang="en-US" dirty="0"/>
              <a:t>Solitary</a:t>
            </a:r>
          </a:p>
          <a:p>
            <a:r>
              <a:rPr lang="en-US" dirty="0"/>
              <a:t>Offline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05A280-833D-75B1-88FF-E60FCD7AC4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trike="sngStrike" dirty="0"/>
              <a:t>Wireless</a:t>
            </a:r>
          </a:p>
          <a:p>
            <a:r>
              <a:rPr lang="en-US" dirty="0"/>
              <a:t>Collaborative</a:t>
            </a:r>
          </a:p>
          <a:p>
            <a:r>
              <a:rPr lang="en-US" dirty="0"/>
              <a:t>Web Scale</a:t>
            </a:r>
          </a:p>
          <a:p>
            <a:r>
              <a:rPr lang="en-US" dirty="0" err="1"/>
              <a:t>IronOS</a:t>
            </a:r>
            <a:endParaRPr lang="en-US" dirty="0"/>
          </a:p>
          <a:p>
            <a:r>
              <a:rPr lang="en-US" dirty="0"/>
              <a:t>Cellular</a:t>
            </a:r>
          </a:p>
          <a:p>
            <a:r>
              <a:rPr lang="en-US" dirty="0"/>
              <a:t>Notehub</a:t>
            </a:r>
          </a:p>
          <a:p>
            <a:r>
              <a:rPr lang="en-US" dirty="0"/>
              <a:t>Online Dashboard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3B8009-4088-AA69-C0C6-37009F00D5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0034" y="740412"/>
            <a:ext cx="2675696" cy="387350"/>
          </a:xfrm>
        </p:spPr>
        <p:txBody>
          <a:bodyPr/>
          <a:lstStyle/>
          <a:p>
            <a:r>
              <a:rPr lang="en-US" dirty="0"/>
              <a:t>Traditional Soldering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F3A880-37BC-4A08-D828-A0A1916AF5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84354" y="740412"/>
            <a:ext cx="2645646" cy="387350"/>
          </a:xfrm>
        </p:spPr>
        <p:txBody>
          <a:bodyPr/>
          <a:lstStyle/>
          <a:p>
            <a:r>
              <a:rPr lang="en-US" dirty="0"/>
              <a:t>Cellular Soldering</a:t>
            </a:r>
          </a:p>
        </p:txBody>
      </p:sp>
      <p:pic>
        <p:nvPicPr>
          <p:cNvPr id="8" name="Picture 2" descr="person holding black coated wire">
            <a:extLst>
              <a:ext uri="{FF2B5EF4-FFF2-40B4-BE49-F238E27FC236}">
                <a16:creationId xmlns:a16="http://schemas.microsoft.com/office/drawing/2014/main" id="{33738B0B-C929-A8B0-F42D-F5EF650F3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96" y="2133465"/>
            <a:ext cx="3884804" cy="25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803924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6E4EFB-C58F-3C72-607E-7ED1F98FF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9B870A-3897-767E-4919-1EB0B2D59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Pinecil + Blues = Cellular Soldering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9F2723-A38A-9D86-867B-CCB27502C0D4}"/>
              </a:ext>
            </a:extLst>
          </p:cNvPr>
          <p:cNvSpPr/>
          <p:nvPr/>
        </p:nvSpPr>
        <p:spPr>
          <a:xfrm>
            <a:off x="2450969" y="2017336"/>
            <a:ext cx="1093509" cy="3902697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BFB2CB-EE0E-72E2-2A4B-29CB61211C33}"/>
              </a:ext>
            </a:extLst>
          </p:cNvPr>
          <p:cNvSpPr/>
          <p:nvPr/>
        </p:nvSpPr>
        <p:spPr>
          <a:xfrm>
            <a:off x="8647522" y="2017336"/>
            <a:ext cx="1093509" cy="378605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white feather with a flower on a black background&#10;&#10;Description automatically generated">
            <a:extLst>
              <a:ext uri="{FF2B5EF4-FFF2-40B4-BE49-F238E27FC236}">
                <a16:creationId xmlns:a16="http://schemas.microsoft.com/office/drawing/2014/main" id="{8F3D1E92-101B-47EE-D711-3817A044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69" y="3467034"/>
            <a:ext cx="1092200" cy="1003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B108FA-A08D-8082-EC56-57B1E6AE2363}"/>
              </a:ext>
            </a:extLst>
          </p:cNvPr>
          <p:cNvSpPr/>
          <p:nvPr/>
        </p:nvSpPr>
        <p:spPr>
          <a:xfrm>
            <a:off x="195072" y="2580381"/>
            <a:ext cx="1658112" cy="2601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and green device with a silver tip&#10;&#10;Description automatically generated">
            <a:extLst>
              <a:ext uri="{FF2B5EF4-FFF2-40B4-BE49-F238E27FC236}">
                <a16:creationId xmlns:a16="http://schemas.microsoft.com/office/drawing/2014/main" id="{F87E11C9-9D22-372E-7177-290460F76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7981" y="2538036"/>
            <a:ext cx="3015239" cy="3015239"/>
          </a:xfrm>
          <a:prstGeom prst="rect">
            <a:avLst/>
          </a:prstGeom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95648A07-2AA8-EBF9-B4D7-F32BD8616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868" y="3448276"/>
            <a:ext cx="1040816" cy="104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282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57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400FF"/>
      </a:accent1>
      <a:accent2>
        <a:srgbClr val="DB3838"/>
      </a:accent2>
      <a:accent3>
        <a:srgbClr val="F7C23E"/>
      </a:accent3>
      <a:accent4>
        <a:srgbClr val="73CC3A"/>
      </a:accent4>
      <a:accent5>
        <a:srgbClr val="1C3A51"/>
      </a:accent5>
      <a:accent6>
        <a:srgbClr val="49657E"/>
      </a:accent6>
      <a:hlink>
        <a:srgbClr val="49657E"/>
      </a:hlink>
      <a:folHlink>
        <a:srgbClr val="49657E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54B4623-604C-1E45-B23A-A25F44C70B59}" vid="{BAE3EE45-4C78-1C42-A596-36D3A6415DDB}"/>
    </a:ext>
  </a:extLst>
</a:theme>
</file>

<file path=ppt/theme/theme2.xml><?xml version="1.0" encoding="utf-8"?>
<a:theme xmlns:a="http://schemas.openxmlformats.org/drawingml/2006/main" name="1_Office Theme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400FF"/>
      </a:accent1>
      <a:accent2>
        <a:srgbClr val="DB3838"/>
      </a:accent2>
      <a:accent3>
        <a:srgbClr val="F7C23E"/>
      </a:accent3>
      <a:accent4>
        <a:srgbClr val="73CC3A"/>
      </a:accent4>
      <a:accent5>
        <a:srgbClr val="1C3A51"/>
      </a:accent5>
      <a:accent6>
        <a:srgbClr val="49657E"/>
      </a:accent6>
      <a:hlink>
        <a:srgbClr val="49657E"/>
      </a:hlink>
      <a:folHlink>
        <a:srgbClr val="49657E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54B4623-604C-1E45-B23A-A25F44C70B59}" vid="{96705BAE-BDEC-E64B-8121-619FE9E61DD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s Neon">
    <a:dk1>
      <a:srgbClr val="000000"/>
    </a:dk1>
    <a:lt1>
      <a:srgbClr val="FFFFFF"/>
    </a:lt1>
    <a:dk2>
      <a:srgbClr val="000000"/>
    </a:dk2>
    <a:lt2>
      <a:srgbClr val="FFFFFF"/>
    </a:lt2>
    <a:accent1>
      <a:srgbClr val="00B8FF"/>
    </a:accent1>
    <a:accent2>
      <a:srgbClr val="3FF6AE"/>
    </a:accent2>
    <a:accent3>
      <a:srgbClr val="FEBE00"/>
    </a:accent3>
    <a:accent4>
      <a:srgbClr val="D746FF"/>
    </a:accent4>
    <a:accent5>
      <a:srgbClr val="FE114B"/>
    </a:accent5>
    <a:accent6>
      <a:srgbClr val="406581"/>
    </a:accent6>
    <a:hlink>
      <a:srgbClr val="406581"/>
    </a:hlink>
    <a:folHlink>
      <a:srgbClr val="406581"/>
    </a:folHlink>
  </a:clrScheme>
  <a:fontScheme name="Blues (Win">
    <a:majorFont>
      <a:latin typeface="Tahoma"/>
      <a:ea typeface=""/>
      <a:cs typeface=""/>
    </a:majorFont>
    <a:minorFont>
      <a:latin typeface="Tahom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Blues Neon">
    <a:dk1>
      <a:srgbClr val="000000"/>
    </a:dk1>
    <a:lt1>
      <a:srgbClr val="FFFFFF"/>
    </a:lt1>
    <a:dk2>
      <a:srgbClr val="000000"/>
    </a:dk2>
    <a:lt2>
      <a:srgbClr val="FFFFFF"/>
    </a:lt2>
    <a:accent1>
      <a:srgbClr val="00B8FF"/>
    </a:accent1>
    <a:accent2>
      <a:srgbClr val="3FF6AE"/>
    </a:accent2>
    <a:accent3>
      <a:srgbClr val="FEBE00"/>
    </a:accent3>
    <a:accent4>
      <a:srgbClr val="D746FF"/>
    </a:accent4>
    <a:accent5>
      <a:srgbClr val="FE114B"/>
    </a:accent5>
    <a:accent6>
      <a:srgbClr val="406581"/>
    </a:accent6>
    <a:hlink>
      <a:srgbClr val="406581"/>
    </a:hlink>
    <a:folHlink>
      <a:srgbClr val="406581"/>
    </a:folHlink>
  </a:clrScheme>
  <a:fontScheme name="Blues (Win">
    <a:majorFont>
      <a:latin typeface="Tahoma"/>
      <a:ea typeface=""/>
      <a:cs typeface=""/>
    </a:majorFont>
    <a:minorFont>
      <a:latin typeface="Tahom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5587</TotalTime>
  <Words>210</Words>
  <Application>Microsoft Macintosh PowerPoint</Application>
  <PresentationFormat>Widescreen</PresentationFormat>
  <Paragraphs>33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Atkinson Hyperlegible</vt:lpstr>
      <vt:lpstr>Calibri</vt:lpstr>
      <vt:lpstr>Courier New</vt:lpstr>
      <vt:lpstr>Google Sans</vt:lpstr>
      <vt:lpstr>Lato&amp;subset=latin#300</vt:lpstr>
      <vt:lpstr>Sabon Next LT</vt:lpstr>
      <vt:lpstr>Tahoma</vt:lpstr>
      <vt:lpstr>Office Theme</vt:lpstr>
      <vt:lpstr>1_Office Theme</vt:lpstr>
      <vt:lpstr>Cellular Soldering</vt:lpstr>
      <vt:lpstr>PowerPoint Presentation</vt:lpstr>
      <vt:lpstr>PowerPoint Presentation</vt:lpstr>
      <vt:lpstr>PowerPoint Presentation</vt:lpstr>
      <vt:lpstr>Pinecil + Blues = Cellular Soldering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Soldering</dc:title>
  <dc:subject/>
  <dc:creator>David Scheltema</dc:creator>
  <cp:lastModifiedBy>David Scheltema</cp:lastModifiedBy>
  <cp:revision>3</cp:revision>
  <dcterms:created xsi:type="dcterms:W3CDTF">2023-10-12T18:01:09Z</dcterms:created>
  <dcterms:modified xsi:type="dcterms:W3CDTF">2023-10-16T15:08:43Z</dcterms:modified>
</cp:coreProperties>
</file>